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Lst>
  <p:sldIdLst>
    <p:sldId id="257" r:id="rId5"/>
    <p:sldId id="261" r:id="rId6"/>
    <p:sldId id="262" r:id="rId7"/>
    <p:sldId id="263" r:id="rId8"/>
    <p:sldId id="265" r:id="rId9"/>
    <p:sldId id="264" r:id="rId10"/>
    <p:sldId id="266" r:id="rId11"/>
    <p:sldId id="272" r:id="rId12"/>
    <p:sldId id="267" r:id="rId13"/>
    <p:sldId id="271" r:id="rId14"/>
    <p:sldId id="270" r:id="rId15"/>
    <p:sldId id="269"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aron Novak" initials="AN" lastIdx="18" clrIdx="0">
    <p:extLst>
      <p:ext uri="{19B8F6BF-5375-455C-9EA6-DF929625EA0E}">
        <p15:presenceInfo xmlns:p15="http://schemas.microsoft.com/office/powerpoint/2012/main" userId="e4387265aa6dd56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D22F"/>
    <a:srgbClr val="F03F2B"/>
    <a:srgbClr val="344529"/>
    <a:srgbClr val="2B3922"/>
    <a:srgbClr val="2E3722"/>
    <a:srgbClr val="FCF7F1"/>
    <a:srgbClr val="B8D233"/>
    <a:srgbClr val="5CC6D6"/>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C6439A-A898-4395-97DB-AB16BDBB3BB3}" v="24" dt="2020-12-17T23:14:34.8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4619" autoAdjust="0"/>
  </p:normalViewPr>
  <p:slideViewPr>
    <p:cSldViewPr snapToGrid="0">
      <p:cViewPr varScale="1">
        <p:scale>
          <a:sx n="69" d="100"/>
          <a:sy n="69" d="100"/>
        </p:scale>
        <p:origin x="84"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18T09:05:31.147" idx="4">
    <p:pos x="10" y="10"/>
    <p:text>Hello every one, my names Aaron. And welcome to my Daily Health App.</p:text>
    <p:extLst>
      <p:ext uri="{C676402C-5697-4E1C-873F-D02D1690AC5C}">
        <p15:threadingInfo xmlns:p15="http://schemas.microsoft.com/office/powerpoint/2012/main" timeZoneBias="-60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0-12-18T09:10:08.530" idx="15">
    <p:pos x="10" y="10"/>
    <p:text>Ok so, ...yes, as you can see, this is what i wanted to the app to do in the first instance, but i quickly found out that wasnt very possible.
SHOW THE APP.</p:text>
    <p:extLst>
      <p:ext uri="{C676402C-5697-4E1C-873F-D02D1690AC5C}">
        <p15:threadingInfo xmlns:p15="http://schemas.microsoft.com/office/powerpoint/2012/main" timeZoneBias="-60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20-12-18T09:10:23.076" idx="16">
    <p:pos x="10" y="10"/>
    <p:text>Here is just a small list of the future developements I would like to implement when i get more time and a lot more knowledge.  I will begin slowly and work my way up</p:text>
    <p:extLst>
      <p:ext uri="{C676402C-5697-4E1C-873F-D02D1690AC5C}">
        <p15:threadingInfo xmlns:p15="http://schemas.microsoft.com/office/powerpoint/2012/main" timeZoneBias="-60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20-12-18T09:11:02.924" idx="17">
    <p:pos x="10" y="10"/>
    <p:text>This tab  is just to say thanks to the stock images that are on the Microsoft power-point app. They made it extremely easy for me to find great high quality photos for this slide show to depict exactly what it is I would like to portray to every one.</p:text>
    <p:extLst>
      <p:ext uri="{C676402C-5697-4E1C-873F-D02D1690AC5C}">
        <p15:threadingInfo xmlns:p15="http://schemas.microsoft.com/office/powerpoint/2012/main" timeZoneBias="-60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1" dt="2020-12-18T09:11:07.660" idx="18">
    <p:pos x="10" y="10"/>
    <p:text>And thanks very much every one for your time, and I hope you enjoyed my presentation, if you have any questions, i will try and answer them.</p:text>
    <p:extLst>
      <p:ext uri="{C676402C-5697-4E1C-873F-D02D1690AC5C}">
        <p15:threadingInfo xmlns:p15="http://schemas.microsoft.com/office/powerpoint/2012/main" timeZoneBias="-6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2-18T09:07:35.876" idx="7">
    <p:pos x="10" y="10"/>
    <p:text>I am creating this app so that its very easy to use, people of all ages and levels of education can learn it with ease.
I would like every one to use this app so they can help themselves stay on track , basically with anything they see fit.
Its not just for medications and vitamins, its a general all round health app that also doubles up basically like a personal assistant, so you never forget to take your supplements, vitamins, mineral etc daily, this is the app for you.</p:text>
    <p:extLst>
      <p:ext uri="{C676402C-5697-4E1C-873F-D02D1690AC5C}">
        <p15:threadingInfo xmlns:p15="http://schemas.microsoft.com/office/powerpoint/2012/main" timeZoneBias="-6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2-18T09:05:02.859" idx="3">
    <p:pos x="10" y="10"/>
    <p:text/>
    <p:extLst>
      <p:ext uri="{C676402C-5697-4E1C-873F-D02D1690AC5C}">
        <p15:threadingInfo xmlns:p15="http://schemas.microsoft.com/office/powerpoint/2012/main" timeZoneBias="-600"/>
      </p:ext>
    </p:extLst>
  </p:cm>
  <p:cm authorId="1" dt="2020-12-18T09:07:49.090" idx="8">
    <p:pos x="10" y="146"/>
    <p:text>I created the structure around the fact that a lot of people I talk to want to get healthy and stay healthy, but its very easy during youre busy day to just forget to take vitamins, minerals, greens powders, etc. What ever it is you already take, and want to keep taking and not forget.
So it was structured around the monday to sunday pill boxes that many people use and take with them on a daily.</p:text>
    <p:extLst>
      <p:ext uri="{C676402C-5697-4E1C-873F-D02D1690AC5C}">
        <p15:threadingInfo xmlns:p15="http://schemas.microsoft.com/office/powerpoint/2012/main" timeZoneBias="-600">
          <p15:parentCm authorId="1" idx="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12-18T09:07:55.899" idx="9">
    <p:pos x="10" y="10"/>
    <p:text>The app i created is just for a person to input all there medical data they would like to remember and continue to pursue on a daily, but you can also add in anything else you would like to accomplish on a daily. Would you like to do 100 star jumps a day spred into twice a day, then you can add that into the array and hash, you can pull out that data any time you like. So its going to be very versitile once its completed.</p:text>
    <p:extLst>
      <p:ext uri="{C676402C-5697-4E1C-873F-D02D1690AC5C}">
        <p15:threadingInfo xmlns:p15="http://schemas.microsoft.com/office/powerpoint/2012/main" timeZoneBias="-6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2-18T09:08:07.899" idx="10">
    <p:pos x="10" y="10"/>
    <p:text>Created with the use of several classes which iterate through the limited information I was able to create in the arrays and hashes, all you need to do is at the main menu to add, modify or delete an item is press on the menu item from 1 to 5 digits on a keyboard, then it will ask which item you would like to add to a user, replace a current item with another item for a user, or delete the users item if you for any reason dont want to do that item any more, its very easy to use with basic commands, such as "who is the user" "what is the item" and then you click either y or n to delete or replace.</p:text>
    <p:extLst>
      <p:ext uri="{C676402C-5697-4E1C-873F-D02D1690AC5C}">
        <p15:threadingInfo xmlns:p15="http://schemas.microsoft.com/office/powerpoint/2012/main" timeZoneBias="-6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2-18T09:08:51.891" idx="12">
    <p:pos x="10" y="10"/>
    <p:text>I would eventually after a lot more study love to put some information about doing presentations such as this one and remining cool and calm. Im not there yet!</p:text>
    <p:extLst>
      <p:ext uri="{C676402C-5697-4E1C-873F-D02D1690AC5C}">
        <p15:threadingInfo xmlns:p15="http://schemas.microsoft.com/office/powerpoint/2012/main" timeZoneBias="-60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12-18T09:08:37.243" idx="11">
    <p:pos x="10" y="10"/>
    <p:text>I also will put in a bonus tab for people that are going into meeting or studying so that they can acheive the most information to be absorbed via various methods of keeping yourself alert and in a great mind set for learning.
Also a random array of fun facts that people may not know, ive always liked random facts and I think they would be beneficial to any and every one. Im going to make it sort of a guessing game if I can.</p:text>
    <p:extLst>
      <p:ext uri="{C676402C-5697-4E1C-873F-D02D1690AC5C}">
        <p15:threadingInfo xmlns:p15="http://schemas.microsoft.com/office/powerpoint/2012/main" timeZoneBias="-60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0-12-18T09:09:39.747" idx="13">
    <p:pos x="10" y="10"/>
    <p:text>Ok heres the nitty gritty, its just a small snippet on the code I have been working on over the last few weeks.
It doesnt look like much and it was very easy to over look and just say ill do it later on in time, but when you really get into it, its very hard to make it all work the way you want it.
Also the hardest parts for me was choosing which order to put it all in and which classes to even choose.
I really over looked the fact how hard it is to put the data in the way you want it to work and had to change it litterally several times. I also even completely changed the whole app to make it much more doable.</p:text>
    <p:extLst>
      <p:ext uri="{C676402C-5697-4E1C-873F-D02D1690AC5C}">
        <p15:threadingInfo xmlns:p15="http://schemas.microsoft.com/office/powerpoint/2012/main" timeZoneBias="-60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0-12-18T09:09:49.067" idx="14">
    <p:pos x="10" y="10"/>
    <p:text>So as you can see, its just an app for every one to keep themselves happy and healthy. The healthier you are, the happier you are. 
All the information is just guidelines and you can do with it as you wish.
Each person has different brain chemistry so different dosing and vitamins / minerals work on different people, and I would highly suggest you visit your go to health person, whether its Traditional Chinese Medicine doctor, Averyvedic doctor, western medicine doctor, or other naturopaths.</p:text>
    <p:extLst>
      <p:ext uri="{C676402C-5697-4E1C-873F-D02D1690AC5C}">
        <p15:threadingInfo xmlns:p15="http://schemas.microsoft.com/office/powerpoint/2012/main" timeZoneBias="-600"/>
      </p:ext>
    </p:extLst>
  </p:cm>
</p:cmLst>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4"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App for every-one to use, easy to use. </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Simple terminal app with main menu.</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The skies the limit with future development.</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custLinFactNeighborX="1623" custLinFactNeighborY="1549"/>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Tick1 outline"/>
        </a:ext>
      </dgm:extLst>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Hamburger Menu Icon with solid fill"/>
        </a:ext>
      </dgm:extLst>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Airplane"/>
        </a:ext>
      </dgm:extLst>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9B6018-9842-4E6C-A4FF-8D4BF7B7C1CA}" type="doc">
      <dgm:prSet loTypeId="urn:microsoft.com/office/officeart/2005/8/layout/chevron2" loCatId="process" qsTypeId="urn:microsoft.com/office/officeart/2005/8/quickstyle/simple1" qsCatId="simple" csTypeId="urn:microsoft.com/office/officeart/2005/8/colors/colorful5" csCatId="colorful" phldr="1"/>
      <dgm:spPr/>
      <dgm:t>
        <a:bodyPr/>
        <a:lstStyle/>
        <a:p>
          <a:endParaRPr lang="en-AU"/>
        </a:p>
      </dgm:t>
    </dgm:pt>
    <dgm:pt modelId="{62462B45-3C34-4CD7-B88F-D6D26E1C7954}">
      <dgm:prSet phldrT="[Text]"/>
      <dgm:spPr/>
      <dgm:t>
        <a:bodyPr/>
        <a:lstStyle/>
        <a:p>
          <a:r>
            <a:rPr lang="en-AU" dirty="0"/>
            <a:t>Add</a:t>
          </a:r>
        </a:p>
      </dgm:t>
    </dgm:pt>
    <dgm:pt modelId="{3F1574FD-7380-47B8-A6A8-8F54322FD99C}" type="parTrans" cxnId="{4DB62622-1958-4AB8-BA7E-A66375246F4C}">
      <dgm:prSet/>
      <dgm:spPr/>
      <dgm:t>
        <a:bodyPr/>
        <a:lstStyle/>
        <a:p>
          <a:endParaRPr lang="en-AU"/>
        </a:p>
      </dgm:t>
    </dgm:pt>
    <dgm:pt modelId="{E5575804-BD58-4A31-9B43-7AE83B7CD9E3}" type="sibTrans" cxnId="{4DB62622-1958-4AB8-BA7E-A66375246F4C}">
      <dgm:prSet/>
      <dgm:spPr/>
      <dgm:t>
        <a:bodyPr/>
        <a:lstStyle/>
        <a:p>
          <a:endParaRPr lang="en-AU"/>
        </a:p>
      </dgm:t>
    </dgm:pt>
    <dgm:pt modelId="{85049AC9-245B-4EF1-A1DF-87DD89C229EE}">
      <dgm:prSet phldrT="[Text]"/>
      <dgm:spPr/>
      <dgm:t>
        <a:bodyPr/>
        <a:lstStyle/>
        <a:p>
          <a:r>
            <a:rPr lang="en-AU" dirty="0"/>
            <a:t>Add your items</a:t>
          </a:r>
        </a:p>
      </dgm:t>
    </dgm:pt>
    <dgm:pt modelId="{10DD33A1-B3EC-4D2D-A517-4A323561F2EE}" type="parTrans" cxnId="{DFBFA167-FC30-421D-BBC6-711769DA3142}">
      <dgm:prSet/>
      <dgm:spPr/>
      <dgm:t>
        <a:bodyPr/>
        <a:lstStyle/>
        <a:p>
          <a:endParaRPr lang="en-AU"/>
        </a:p>
      </dgm:t>
    </dgm:pt>
    <dgm:pt modelId="{7AEBC934-9BCE-412A-AADB-6F055F39D63D}" type="sibTrans" cxnId="{DFBFA167-FC30-421D-BBC6-711769DA3142}">
      <dgm:prSet/>
      <dgm:spPr/>
      <dgm:t>
        <a:bodyPr/>
        <a:lstStyle/>
        <a:p>
          <a:endParaRPr lang="en-AU"/>
        </a:p>
      </dgm:t>
    </dgm:pt>
    <dgm:pt modelId="{F4B4B153-B7AE-4C5B-A68C-AD3608E83B3B}">
      <dgm:prSet phldrT="[Text]"/>
      <dgm:spPr/>
      <dgm:t>
        <a:bodyPr/>
        <a:lstStyle/>
        <a:p>
          <a:r>
            <a:rPr lang="en-AU" dirty="0"/>
            <a:t>Add the amount of times you wish with said item</a:t>
          </a:r>
        </a:p>
      </dgm:t>
    </dgm:pt>
    <dgm:pt modelId="{19B5D863-B615-48C0-85D2-02D46ACF680C}" type="parTrans" cxnId="{B67BA685-B8A8-4ED1-A8E8-0F6E1EC98711}">
      <dgm:prSet/>
      <dgm:spPr/>
      <dgm:t>
        <a:bodyPr/>
        <a:lstStyle/>
        <a:p>
          <a:endParaRPr lang="en-AU"/>
        </a:p>
      </dgm:t>
    </dgm:pt>
    <dgm:pt modelId="{C4335466-CA28-40D7-BCB1-76F5EC9EC34B}" type="sibTrans" cxnId="{B67BA685-B8A8-4ED1-A8E8-0F6E1EC98711}">
      <dgm:prSet/>
      <dgm:spPr/>
      <dgm:t>
        <a:bodyPr/>
        <a:lstStyle/>
        <a:p>
          <a:endParaRPr lang="en-AU"/>
        </a:p>
      </dgm:t>
    </dgm:pt>
    <dgm:pt modelId="{7D5388DC-16F3-4E86-A74E-8415F20F325A}">
      <dgm:prSet phldrT="[Text]"/>
      <dgm:spPr/>
      <dgm:t>
        <a:bodyPr/>
        <a:lstStyle/>
        <a:p>
          <a:r>
            <a:rPr lang="en-AU" dirty="0"/>
            <a:t>Delete</a:t>
          </a:r>
        </a:p>
      </dgm:t>
    </dgm:pt>
    <dgm:pt modelId="{9085A816-3AB7-4F4A-8F3D-2808BF22BB93}" type="parTrans" cxnId="{937BA788-3336-4990-A80F-678D4EED4C0A}">
      <dgm:prSet/>
      <dgm:spPr/>
      <dgm:t>
        <a:bodyPr/>
        <a:lstStyle/>
        <a:p>
          <a:endParaRPr lang="en-AU"/>
        </a:p>
      </dgm:t>
    </dgm:pt>
    <dgm:pt modelId="{7EBE0463-34D2-4EBC-974B-860E3DD81D1F}" type="sibTrans" cxnId="{937BA788-3336-4990-A80F-678D4EED4C0A}">
      <dgm:prSet/>
      <dgm:spPr/>
      <dgm:t>
        <a:bodyPr/>
        <a:lstStyle/>
        <a:p>
          <a:endParaRPr lang="en-AU"/>
        </a:p>
      </dgm:t>
    </dgm:pt>
    <dgm:pt modelId="{E3DFAC73-7DA2-409C-95C1-A870F981BAB4}">
      <dgm:prSet phldrT="[Text]"/>
      <dgm:spPr/>
      <dgm:t>
        <a:bodyPr/>
        <a:lstStyle/>
        <a:p>
          <a:r>
            <a:rPr lang="en-AU" dirty="0"/>
            <a:t>If you no longer need an item, delete it.</a:t>
          </a:r>
        </a:p>
      </dgm:t>
    </dgm:pt>
    <dgm:pt modelId="{54C4D932-3DC1-4E3B-BC23-C232A485C464}" type="parTrans" cxnId="{B9B35370-120D-4BD1-9908-CD6976B8DA89}">
      <dgm:prSet/>
      <dgm:spPr/>
      <dgm:t>
        <a:bodyPr/>
        <a:lstStyle/>
        <a:p>
          <a:endParaRPr lang="en-AU"/>
        </a:p>
      </dgm:t>
    </dgm:pt>
    <dgm:pt modelId="{F38C27C0-8357-4849-B8F2-7A8F9BC86E3A}" type="sibTrans" cxnId="{B9B35370-120D-4BD1-9908-CD6976B8DA89}">
      <dgm:prSet/>
      <dgm:spPr/>
      <dgm:t>
        <a:bodyPr/>
        <a:lstStyle/>
        <a:p>
          <a:endParaRPr lang="en-AU"/>
        </a:p>
      </dgm:t>
    </dgm:pt>
    <dgm:pt modelId="{199D61A9-5ABB-484E-826F-DAFD5D292BD5}">
      <dgm:prSet phldrT="[Text]"/>
      <dgm:spPr/>
      <dgm:t>
        <a:bodyPr/>
        <a:lstStyle/>
        <a:p>
          <a:r>
            <a:rPr lang="en-AU" dirty="0"/>
            <a:t>Modify or update an item.</a:t>
          </a:r>
        </a:p>
      </dgm:t>
    </dgm:pt>
    <dgm:pt modelId="{73B720CA-B1F3-446B-970E-C1C022DBCAD8}" type="parTrans" cxnId="{0659C429-C1F7-413D-9BE7-67E9A6C19145}">
      <dgm:prSet/>
      <dgm:spPr/>
      <dgm:t>
        <a:bodyPr/>
        <a:lstStyle/>
        <a:p>
          <a:endParaRPr lang="en-AU"/>
        </a:p>
      </dgm:t>
    </dgm:pt>
    <dgm:pt modelId="{94E13DE6-2839-4FBE-B914-B2AFF6CDA737}" type="sibTrans" cxnId="{0659C429-C1F7-413D-9BE7-67E9A6C19145}">
      <dgm:prSet/>
      <dgm:spPr/>
      <dgm:t>
        <a:bodyPr/>
        <a:lstStyle/>
        <a:p>
          <a:endParaRPr lang="en-AU"/>
        </a:p>
      </dgm:t>
    </dgm:pt>
    <dgm:pt modelId="{F05900DF-1CFA-46E5-912C-5770A3C4B178}">
      <dgm:prSet phldrT="[Text]"/>
      <dgm:spPr/>
      <dgm:t>
        <a:bodyPr/>
        <a:lstStyle/>
        <a:p>
          <a:r>
            <a:rPr lang="en-AU" dirty="0"/>
            <a:t>Change the required amount of each item.</a:t>
          </a:r>
        </a:p>
      </dgm:t>
    </dgm:pt>
    <dgm:pt modelId="{A7EE596F-D8C4-42CB-8DBE-3A1AC6055470}" type="parTrans" cxnId="{60DB45F9-A2E7-43F2-AEF5-D2AB75926798}">
      <dgm:prSet/>
      <dgm:spPr/>
      <dgm:t>
        <a:bodyPr/>
        <a:lstStyle/>
        <a:p>
          <a:endParaRPr lang="en-AU"/>
        </a:p>
      </dgm:t>
    </dgm:pt>
    <dgm:pt modelId="{ABC5C37C-F9E8-4E3E-A2D5-E5710D196478}" type="sibTrans" cxnId="{60DB45F9-A2E7-43F2-AEF5-D2AB75926798}">
      <dgm:prSet/>
      <dgm:spPr/>
      <dgm:t>
        <a:bodyPr/>
        <a:lstStyle/>
        <a:p>
          <a:endParaRPr lang="en-AU"/>
        </a:p>
      </dgm:t>
    </dgm:pt>
    <dgm:pt modelId="{4AA71A96-2688-4B76-A6BD-20DDE7CC6096}">
      <dgm:prSet phldrT="[Text]"/>
      <dgm:spPr/>
      <dgm:t>
        <a:bodyPr/>
        <a:lstStyle/>
        <a:p>
          <a:r>
            <a:rPr lang="en-AU" dirty="0"/>
            <a:t>Modify</a:t>
          </a:r>
        </a:p>
      </dgm:t>
    </dgm:pt>
    <dgm:pt modelId="{92120160-2009-4C7A-9AE5-B24ED48CE244}" type="sibTrans" cxnId="{2A27D298-435E-4C66-B02C-3C20ADE48326}">
      <dgm:prSet/>
      <dgm:spPr/>
      <dgm:t>
        <a:bodyPr/>
        <a:lstStyle/>
        <a:p>
          <a:endParaRPr lang="en-AU"/>
        </a:p>
      </dgm:t>
    </dgm:pt>
    <dgm:pt modelId="{D8C5D5FC-B873-41F0-A5A8-5589D7F81752}" type="parTrans" cxnId="{2A27D298-435E-4C66-B02C-3C20ADE48326}">
      <dgm:prSet/>
      <dgm:spPr/>
      <dgm:t>
        <a:bodyPr/>
        <a:lstStyle/>
        <a:p>
          <a:endParaRPr lang="en-AU"/>
        </a:p>
      </dgm:t>
    </dgm:pt>
    <dgm:pt modelId="{6472396A-CF0D-45F6-9881-294848BCB3D2}" type="pres">
      <dgm:prSet presAssocID="{9E9B6018-9842-4E6C-A4FF-8D4BF7B7C1CA}" presName="linearFlow" presStyleCnt="0">
        <dgm:presLayoutVars>
          <dgm:dir/>
          <dgm:animLvl val="lvl"/>
          <dgm:resizeHandles val="exact"/>
        </dgm:presLayoutVars>
      </dgm:prSet>
      <dgm:spPr/>
    </dgm:pt>
    <dgm:pt modelId="{15E5426C-CEF0-4DD5-8B1D-9E3E10439CA2}" type="pres">
      <dgm:prSet presAssocID="{62462B45-3C34-4CD7-B88F-D6D26E1C7954}" presName="composite" presStyleCnt="0"/>
      <dgm:spPr/>
    </dgm:pt>
    <dgm:pt modelId="{699B6075-A2BE-4A9B-BC33-B9B74203EAE0}" type="pres">
      <dgm:prSet presAssocID="{62462B45-3C34-4CD7-B88F-D6D26E1C7954}" presName="parentText" presStyleLbl="alignNode1" presStyleIdx="0" presStyleCnt="3">
        <dgm:presLayoutVars>
          <dgm:chMax val="1"/>
          <dgm:bulletEnabled val="1"/>
        </dgm:presLayoutVars>
      </dgm:prSet>
      <dgm:spPr/>
    </dgm:pt>
    <dgm:pt modelId="{9A847536-2677-4022-B3E3-F5BB2B50B32A}" type="pres">
      <dgm:prSet presAssocID="{62462B45-3C34-4CD7-B88F-D6D26E1C7954}" presName="descendantText" presStyleLbl="alignAcc1" presStyleIdx="0" presStyleCnt="3">
        <dgm:presLayoutVars>
          <dgm:bulletEnabled val="1"/>
        </dgm:presLayoutVars>
      </dgm:prSet>
      <dgm:spPr/>
    </dgm:pt>
    <dgm:pt modelId="{E5D8C833-2DED-4922-B4F1-98B78752A415}" type="pres">
      <dgm:prSet presAssocID="{E5575804-BD58-4A31-9B43-7AE83B7CD9E3}" presName="sp" presStyleCnt="0"/>
      <dgm:spPr/>
    </dgm:pt>
    <dgm:pt modelId="{0D107DE8-3658-46B1-AC96-9F09D758635A}" type="pres">
      <dgm:prSet presAssocID="{7D5388DC-16F3-4E86-A74E-8415F20F325A}" presName="composite" presStyleCnt="0"/>
      <dgm:spPr/>
    </dgm:pt>
    <dgm:pt modelId="{9AC1F16E-0DB5-4130-98A3-5FD5745D3B88}" type="pres">
      <dgm:prSet presAssocID="{7D5388DC-16F3-4E86-A74E-8415F20F325A}" presName="parentText" presStyleLbl="alignNode1" presStyleIdx="1" presStyleCnt="3">
        <dgm:presLayoutVars>
          <dgm:chMax val="1"/>
          <dgm:bulletEnabled val="1"/>
        </dgm:presLayoutVars>
      </dgm:prSet>
      <dgm:spPr/>
    </dgm:pt>
    <dgm:pt modelId="{C75C3204-65C7-4152-B9F3-A65CF147C9F9}" type="pres">
      <dgm:prSet presAssocID="{7D5388DC-16F3-4E86-A74E-8415F20F325A}" presName="descendantText" presStyleLbl="alignAcc1" presStyleIdx="1" presStyleCnt="3">
        <dgm:presLayoutVars>
          <dgm:bulletEnabled val="1"/>
        </dgm:presLayoutVars>
      </dgm:prSet>
      <dgm:spPr/>
    </dgm:pt>
    <dgm:pt modelId="{5F8E3168-7E88-4B0B-BA7E-1581DACE1E59}" type="pres">
      <dgm:prSet presAssocID="{7EBE0463-34D2-4EBC-974B-860E3DD81D1F}" presName="sp" presStyleCnt="0"/>
      <dgm:spPr/>
    </dgm:pt>
    <dgm:pt modelId="{B3763882-FEF0-4CB4-955C-5B73B20E8E89}" type="pres">
      <dgm:prSet presAssocID="{4AA71A96-2688-4B76-A6BD-20DDE7CC6096}" presName="composite" presStyleCnt="0"/>
      <dgm:spPr/>
    </dgm:pt>
    <dgm:pt modelId="{9487D738-9A66-4E5C-A562-171B0B4120C6}" type="pres">
      <dgm:prSet presAssocID="{4AA71A96-2688-4B76-A6BD-20DDE7CC6096}" presName="parentText" presStyleLbl="alignNode1" presStyleIdx="2" presStyleCnt="3">
        <dgm:presLayoutVars>
          <dgm:chMax val="1"/>
          <dgm:bulletEnabled val="1"/>
        </dgm:presLayoutVars>
      </dgm:prSet>
      <dgm:spPr/>
    </dgm:pt>
    <dgm:pt modelId="{D136AF3E-8112-42D6-BEB6-3F9661A00547}" type="pres">
      <dgm:prSet presAssocID="{4AA71A96-2688-4B76-A6BD-20DDE7CC6096}" presName="descendantText" presStyleLbl="alignAcc1" presStyleIdx="2" presStyleCnt="3">
        <dgm:presLayoutVars>
          <dgm:bulletEnabled val="1"/>
        </dgm:presLayoutVars>
      </dgm:prSet>
      <dgm:spPr/>
    </dgm:pt>
  </dgm:ptLst>
  <dgm:cxnLst>
    <dgm:cxn modelId="{4DB62622-1958-4AB8-BA7E-A66375246F4C}" srcId="{9E9B6018-9842-4E6C-A4FF-8D4BF7B7C1CA}" destId="{62462B45-3C34-4CD7-B88F-D6D26E1C7954}" srcOrd="0" destOrd="0" parTransId="{3F1574FD-7380-47B8-A6A8-8F54322FD99C}" sibTransId="{E5575804-BD58-4A31-9B43-7AE83B7CD9E3}"/>
    <dgm:cxn modelId="{0659C429-C1F7-413D-9BE7-67E9A6C19145}" srcId="{4AA71A96-2688-4B76-A6BD-20DDE7CC6096}" destId="{199D61A9-5ABB-484E-826F-DAFD5D292BD5}" srcOrd="0" destOrd="0" parTransId="{73B720CA-B1F3-446B-970E-C1C022DBCAD8}" sibTransId="{94E13DE6-2839-4FBE-B914-B2AFF6CDA737}"/>
    <dgm:cxn modelId="{B7825C3F-E211-470B-B03B-6E22F5BF0E01}" type="presOf" srcId="{9E9B6018-9842-4E6C-A4FF-8D4BF7B7C1CA}" destId="{6472396A-CF0D-45F6-9881-294848BCB3D2}" srcOrd="0" destOrd="0" presId="urn:microsoft.com/office/officeart/2005/8/layout/chevron2"/>
    <dgm:cxn modelId="{B36C3063-D82D-468A-9BCA-9F9A6A42F456}" type="presOf" srcId="{F4B4B153-B7AE-4C5B-A68C-AD3608E83B3B}" destId="{9A847536-2677-4022-B3E3-F5BB2B50B32A}" srcOrd="0" destOrd="1" presId="urn:microsoft.com/office/officeart/2005/8/layout/chevron2"/>
    <dgm:cxn modelId="{DFBFA167-FC30-421D-BBC6-711769DA3142}" srcId="{62462B45-3C34-4CD7-B88F-D6D26E1C7954}" destId="{85049AC9-245B-4EF1-A1DF-87DD89C229EE}" srcOrd="0" destOrd="0" parTransId="{10DD33A1-B3EC-4D2D-A517-4A323561F2EE}" sibTransId="{7AEBC934-9BCE-412A-AADB-6F055F39D63D}"/>
    <dgm:cxn modelId="{482DC149-701B-46A0-943B-880F497B4035}" type="presOf" srcId="{4AA71A96-2688-4B76-A6BD-20DDE7CC6096}" destId="{9487D738-9A66-4E5C-A562-171B0B4120C6}" srcOrd="0" destOrd="0" presId="urn:microsoft.com/office/officeart/2005/8/layout/chevron2"/>
    <dgm:cxn modelId="{B9B35370-120D-4BD1-9908-CD6976B8DA89}" srcId="{7D5388DC-16F3-4E86-A74E-8415F20F325A}" destId="{E3DFAC73-7DA2-409C-95C1-A870F981BAB4}" srcOrd="0" destOrd="0" parTransId="{54C4D932-3DC1-4E3B-BC23-C232A485C464}" sibTransId="{F38C27C0-8357-4849-B8F2-7A8F9BC86E3A}"/>
    <dgm:cxn modelId="{B67BA685-B8A8-4ED1-A8E8-0F6E1EC98711}" srcId="{62462B45-3C34-4CD7-B88F-D6D26E1C7954}" destId="{F4B4B153-B7AE-4C5B-A68C-AD3608E83B3B}" srcOrd="1" destOrd="0" parTransId="{19B5D863-B615-48C0-85D2-02D46ACF680C}" sibTransId="{C4335466-CA28-40D7-BCB1-76F5EC9EC34B}"/>
    <dgm:cxn modelId="{937BA788-3336-4990-A80F-678D4EED4C0A}" srcId="{9E9B6018-9842-4E6C-A4FF-8D4BF7B7C1CA}" destId="{7D5388DC-16F3-4E86-A74E-8415F20F325A}" srcOrd="1" destOrd="0" parTransId="{9085A816-3AB7-4F4A-8F3D-2808BF22BB93}" sibTransId="{7EBE0463-34D2-4EBC-974B-860E3DD81D1F}"/>
    <dgm:cxn modelId="{2A27D298-435E-4C66-B02C-3C20ADE48326}" srcId="{9E9B6018-9842-4E6C-A4FF-8D4BF7B7C1CA}" destId="{4AA71A96-2688-4B76-A6BD-20DDE7CC6096}" srcOrd="2" destOrd="0" parTransId="{D8C5D5FC-B873-41F0-A5A8-5589D7F81752}" sibTransId="{92120160-2009-4C7A-9AE5-B24ED48CE244}"/>
    <dgm:cxn modelId="{B62373B4-BD97-4610-AB29-F9C2160A22BF}" type="presOf" srcId="{199D61A9-5ABB-484E-826F-DAFD5D292BD5}" destId="{D136AF3E-8112-42D6-BEB6-3F9661A00547}" srcOrd="0" destOrd="0" presId="urn:microsoft.com/office/officeart/2005/8/layout/chevron2"/>
    <dgm:cxn modelId="{538715D9-0649-40E1-A7E6-7B11719D9F80}" type="presOf" srcId="{E3DFAC73-7DA2-409C-95C1-A870F981BAB4}" destId="{C75C3204-65C7-4152-B9F3-A65CF147C9F9}" srcOrd="0" destOrd="0" presId="urn:microsoft.com/office/officeart/2005/8/layout/chevron2"/>
    <dgm:cxn modelId="{1D0145E8-74BF-4113-9C5C-51714620B9E8}" type="presOf" srcId="{7D5388DC-16F3-4E86-A74E-8415F20F325A}" destId="{9AC1F16E-0DB5-4130-98A3-5FD5745D3B88}" srcOrd="0" destOrd="0" presId="urn:microsoft.com/office/officeart/2005/8/layout/chevron2"/>
    <dgm:cxn modelId="{D8BCA1F8-ACB5-46B1-8643-1303CF49DA83}" type="presOf" srcId="{F05900DF-1CFA-46E5-912C-5770A3C4B178}" destId="{D136AF3E-8112-42D6-BEB6-3F9661A00547}" srcOrd="0" destOrd="1" presId="urn:microsoft.com/office/officeart/2005/8/layout/chevron2"/>
    <dgm:cxn modelId="{60DB45F9-A2E7-43F2-AEF5-D2AB75926798}" srcId="{4AA71A96-2688-4B76-A6BD-20DDE7CC6096}" destId="{F05900DF-1CFA-46E5-912C-5770A3C4B178}" srcOrd="1" destOrd="0" parTransId="{A7EE596F-D8C4-42CB-8DBE-3A1AC6055470}" sibTransId="{ABC5C37C-F9E8-4E3E-A2D5-E5710D196478}"/>
    <dgm:cxn modelId="{A0996DFC-FD27-436C-8C80-A7B8E0D02FE1}" type="presOf" srcId="{62462B45-3C34-4CD7-B88F-D6D26E1C7954}" destId="{699B6075-A2BE-4A9B-BC33-B9B74203EAE0}" srcOrd="0" destOrd="0" presId="urn:microsoft.com/office/officeart/2005/8/layout/chevron2"/>
    <dgm:cxn modelId="{26BFE5FF-449D-447E-8E8A-DC1164074E97}" type="presOf" srcId="{85049AC9-245B-4EF1-A1DF-87DD89C229EE}" destId="{9A847536-2677-4022-B3E3-F5BB2B50B32A}" srcOrd="0" destOrd="0" presId="urn:microsoft.com/office/officeart/2005/8/layout/chevron2"/>
    <dgm:cxn modelId="{68AEDFAA-D9D4-46AF-9D1B-F6A5F1445D4E}" type="presParOf" srcId="{6472396A-CF0D-45F6-9881-294848BCB3D2}" destId="{15E5426C-CEF0-4DD5-8B1D-9E3E10439CA2}" srcOrd="0" destOrd="0" presId="urn:microsoft.com/office/officeart/2005/8/layout/chevron2"/>
    <dgm:cxn modelId="{9487DE4A-1572-43AE-A994-505FB057480B}" type="presParOf" srcId="{15E5426C-CEF0-4DD5-8B1D-9E3E10439CA2}" destId="{699B6075-A2BE-4A9B-BC33-B9B74203EAE0}" srcOrd="0" destOrd="0" presId="urn:microsoft.com/office/officeart/2005/8/layout/chevron2"/>
    <dgm:cxn modelId="{CFA0DFA1-552D-4D59-9F91-BA2CBD060231}" type="presParOf" srcId="{15E5426C-CEF0-4DD5-8B1D-9E3E10439CA2}" destId="{9A847536-2677-4022-B3E3-F5BB2B50B32A}" srcOrd="1" destOrd="0" presId="urn:microsoft.com/office/officeart/2005/8/layout/chevron2"/>
    <dgm:cxn modelId="{E0CCCB02-570E-45CC-9E04-E00DFDDE34CB}" type="presParOf" srcId="{6472396A-CF0D-45F6-9881-294848BCB3D2}" destId="{E5D8C833-2DED-4922-B4F1-98B78752A415}" srcOrd="1" destOrd="0" presId="urn:microsoft.com/office/officeart/2005/8/layout/chevron2"/>
    <dgm:cxn modelId="{5AB7831E-094A-4DF5-BE5E-F4E3975E2AB1}" type="presParOf" srcId="{6472396A-CF0D-45F6-9881-294848BCB3D2}" destId="{0D107DE8-3658-46B1-AC96-9F09D758635A}" srcOrd="2" destOrd="0" presId="urn:microsoft.com/office/officeart/2005/8/layout/chevron2"/>
    <dgm:cxn modelId="{5D1BA5C3-59C4-4354-A7B5-9DB10AA6828E}" type="presParOf" srcId="{0D107DE8-3658-46B1-AC96-9F09D758635A}" destId="{9AC1F16E-0DB5-4130-98A3-5FD5745D3B88}" srcOrd="0" destOrd="0" presId="urn:microsoft.com/office/officeart/2005/8/layout/chevron2"/>
    <dgm:cxn modelId="{47532BFB-0824-42E7-8911-662E6EED35B3}" type="presParOf" srcId="{0D107DE8-3658-46B1-AC96-9F09D758635A}" destId="{C75C3204-65C7-4152-B9F3-A65CF147C9F9}" srcOrd="1" destOrd="0" presId="urn:microsoft.com/office/officeart/2005/8/layout/chevron2"/>
    <dgm:cxn modelId="{0EDF3DB8-5EFA-45CD-B8B6-DA597DC3D2F4}" type="presParOf" srcId="{6472396A-CF0D-45F6-9881-294848BCB3D2}" destId="{5F8E3168-7E88-4B0B-BA7E-1581DACE1E59}" srcOrd="3" destOrd="0" presId="urn:microsoft.com/office/officeart/2005/8/layout/chevron2"/>
    <dgm:cxn modelId="{90830271-A76C-4266-880A-E9352AEB2C02}" type="presParOf" srcId="{6472396A-CF0D-45F6-9881-294848BCB3D2}" destId="{B3763882-FEF0-4CB4-955C-5B73B20E8E89}" srcOrd="4" destOrd="0" presId="urn:microsoft.com/office/officeart/2005/8/layout/chevron2"/>
    <dgm:cxn modelId="{FBCBD81E-B560-4C2F-A6AD-E7F1BCFED60C}" type="presParOf" srcId="{B3763882-FEF0-4CB4-955C-5B73B20E8E89}" destId="{9487D738-9A66-4E5C-A562-171B0B4120C6}" srcOrd="0" destOrd="0" presId="urn:microsoft.com/office/officeart/2005/8/layout/chevron2"/>
    <dgm:cxn modelId="{7FC08BD7-7919-4615-8B65-71A60E91D8DA}" type="presParOf" srcId="{B3763882-FEF0-4CB4-955C-5B73B20E8E89}" destId="{D136AF3E-8112-42D6-BEB6-3F9661A0054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a:outerShdw blurRad="50800" dist="12700" dir="5400000" algn="ctr" rotWithShape="0">
            <a:srgbClr val="000000">
              <a:alpha val="50000"/>
            </a:srgbClr>
          </a:outerShdw>
        </a:effectLst>
      </dsp:spPr>
      <dsp:style>
        <a:lnRef idx="0">
          <a:scrgbClr r="0" g="0" b="0"/>
        </a:lnRef>
        <a:fillRef idx="1">
          <a:scrgbClr r="0" g="0" b="0"/>
        </a:fillRef>
        <a:effectRef idx="2">
          <a:scrgbClr r="0" g="0" b="0"/>
        </a:effectRef>
        <a:fontRef idx="minor"/>
      </dsp:style>
    </dsp:sp>
    <dsp:sp modelId="{7C175B98-93F4-4D7C-BB95-1514AB879CD5}">
      <dsp:nvSpPr>
        <dsp:cNvPr id="0" name=""/>
        <dsp:cNvSpPr/>
      </dsp:nvSpPr>
      <dsp:spPr>
        <a:xfrm>
          <a:off x="1021447" y="714031"/>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dirty="0"/>
            <a:t>App for every-one to use, easy to use. </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a:outerShdw blurRad="50800" dist="12700" dir="5400000" algn="ctr" rotWithShape="0">
            <a:srgbClr val="000000">
              <a:alpha val="50000"/>
            </a:srgbClr>
          </a:outerShdw>
        </a:effectLst>
      </dsp:spPr>
      <dsp:style>
        <a:lnRef idx="0">
          <a:scrgbClr r="0" g="0" b="0"/>
        </a:lnRef>
        <a:fillRef idx="1">
          <a:scrgbClr r="0" g="0" b="0"/>
        </a:fillRef>
        <a:effectRef idx="2">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dirty="0"/>
            <a:t>Simple terminal app with main menu.</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a:outerShdw blurRad="50800" dist="12700" dir="5400000" algn="ctr" rotWithShape="0">
            <a:srgbClr val="000000">
              <a:alpha val="50000"/>
            </a:srgbClr>
          </a:outerShdw>
        </a:effectLst>
      </dsp:spPr>
      <dsp:style>
        <a:lnRef idx="0">
          <a:scrgbClr r="0" g="0" b="0"/>
        </a:lnRef>
        <a:fillRef idx="1">
          <a:scrgbClr r="0" g="0" b="0"/>
        </a:fillRef>
        <a:effectRef idx="2">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defRPr cap="all"/>
          </a:pPr>
          <a:r>
            <a:rPr lang="en-US" sz="2200" kern="1200" dirty="0"/>
            <a:t>The skies the limit with future development.</a:t>
          </a:r>
        </a:p>
      </dsp:txBody>
      <dsp:txXfrm>
        <a:off x="7041543" y="2695306"/>
        <a:ext cx="2981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9B6075-A2BE-4A9B-BC33-B9B74203EAE0}">
      <dsp:nvSpPr>
        <dsp:cNvPr id="0" name=""/>
        <dsp:cNvSpPr/>
      </dsp:nvSpPr>
      <dsp:spPr>
        <a:xfrm rot="5400000">
          <a:off x="-220680" y="221150"/>
          <a:ext cx="1471201" cy="1029841"/>
        </a:xfrm>
        <a:prstGeom prst="chevron">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AU" sz="2700" kern="1200" dirty="0"/>
            <a:t>Add</a:t>
          </a:r>
        </a:p>
      </dsp:txBody>
      <dsp:txXfrm rot="-5400000">
        <a:off x="1" y="515391"/>
        <a:ext cx="1029841" cy="441360"/>
      </dsp:txXfrm>
    </dsp:sp>
    <dsp:sp modelId="{9A847536-2677-4022-B3E3-F5BB2B50B32A}">
      <dsp:nvSpPr>
        <dsp:cNvPr id="0" name=""/>
        <dsp:cNvSpPr/>
      </dsp:nvSpPr>
      <dsp:spPr>
        <a:xfrm rot="5400000">
          <a:off x="4896911" y="-3866599"/>
          <a:ext cx="956281" cy="8690420"/>
        </a:xfrm>
        <a:prstGeom prst="round2Same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en-AU" sz="3000" kern="1200" dirty="0"/>
            <a:t>Add your items</a:t>
          </a:r>
        </a:p>
        <a:p>
          <a:pPr marL="285750" lvl="1" indent="-285750" algn="l" defTabSz="1333500">
            <a:lnSpc>
              <a:spcPct val="90000"/>
            </a:lnSpc>
            <a:spcBef>
              <a:spcPct val="0"/>
            </a:spcBef>
            <a:spcAft>
              <a:spcPct val="15000"/>
            </a:spcAft>
            <a:buChar char="•"/>
          </a:pPr>
          <a:r>
            <a:rPr lang="en-AU" sz="3000" kern="1200" dirty="0"/>
            <a:t>Add the amount of times you wish with said item</a:t>
          </a:r>
        </a:p>
      </dsp:txBody>
      <dsp:txXfrm rot="-5400000">
        <a:off x="1029842" y="47152"/>
        <a:ext cx="8643738" cy="862917"/>
      </dsp:txXfrm>
    </dsp:sp>
    <dsp:sp modelId="{9AC1F16E-0DB5-4130-98A3-5FD5745D3B88}">
      <dsp:nvSpPr>
        <dsp:cNvPr id="0" name=""/>
        <dsp:cNvSpPr/>
      </dsp:nvSpPr>
      <dsp:spPr>
        <a:xfrm rot="5400000">
          <a:off x="-220680" y="1496441"/>
          <a:ext cx="1471201" cy="1029841"/>
        </a:xfrm>
        <a:prstGeom prst="chevron">
          <a:avLst/>
        </a:prstGeom>
        <a:solidFill>
          <a:schemeClr val="accent5">
            <a:hueOff val="1178392"/>
            <a:satOff val="-5635"/>
            <a:lumOff val="6177"/>
            <a:alphaOff val="0"/>
          </a:schemeClr>
        </a:solidFill>
        <a:ln w="15875" cap="flat" cmpd="sng" algn="ctr">
          <a:solidFill>
            <a:schemeClr val="accent5">
              <a:hueOff val="1178392"/>
              <a:satOff val="-5635"/>
              <a:lumOff val="61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AU" sz="2700" kern="1200" dirty="0"/>
            <a:t>Delete</a:t>
          </a:r>
        </a:p>
      </dsp:txBody>
      <dsp:txXfrm rot="-5400000">
        <a:off x="1" y="1790682"/>
        <a:ext cx="1029841" cy="441360"/>
      </dsp:txXfrm>
    </dsp:sp>
    <dsp:sp modelId="{C75C3204-65C7-4152-B9F3-A65CF147C9F9}">
      <dsp:nvSpPr>
        <dsp:cNvPr id="0" name=""/>
        <dsp:cNvSpPr/>
      </dsp:nvSpPr>
      <dsp:spPr>
        <a:xfrm rot="5400000">
          <a:off x="4896911" y="-2591308"/>
          <a:ext cx="956281" cy="8690420"/>
        </a:xfrm>
        <a:prstGeom prst="round2SameRect">
          <a:avLst/>
        </a:prstGeom>
        <a:solidFill>
          <a:schemeClr val="lt1">
            <a:alpha val="90000"/>
            <a:hueOff val="0"/>
            <a:satOff val="0"/>
            <a:lumOff val="0"/>
            <a:alphaOff val="0"/>
          </a:schemeClr>
        </a:solidFill>
        <a:ln w="15875" cap="flat" cmpd="sng" algn="ctr">
          <a:solidFill>
            <a:schemeClr val="accent5">
              <a:hueOff val="1178392"/>
              <a:satOff val="-5635"/>
              <a:lumOff val="617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en-AU" sz="3000" kern="1200" dirty="0"/>
            <a:t>If you no longer need an item, delete it.</a:t>
          </a:r>
        </a:p>
      </dsp:txBody>
      <dsp:txXfrm rot="-5400000">
        <a:off x="1029842" y="1322443"/>
        <a:ext cx="8643738" cy="862917"/>
      </dsp:txXfrm>
    </dsp:sp>
    <dsp:sp modelId="{9487D738-9A66-4E5C-A562-171B0B4120C6}">
      <dsp:nvSpPr>
        <dsp:cNvPr id="0" name=""/>
        <dsp:cNvSpPr/>
      </dsp:nvSpPr>
      <dsp:spPr>
        <a:xfrm rot="5400000">
          <a:off x="-220680" y="2771733"/>
          <a:ext cx="1471201" cy="1029841"/>
        </a:xfrm>
        <a:prstGeom prst="chevron">
          <a:avLst/>
        </a:prstGeom>
        <a:solidFill>
          <a:schemeClr val="accent5">
            <a:hueOff val="2356783"/>
            <a:satOff val="-11270"/>
            <a:lumOff val="12353"/>
            <a:alphaOff val="0"/>
          </a:schemeClr>
        </a:solidFill>
        <a:ln w="15875" cap="flat" cmpd="sng" algn="ctr">
          <a:solidFill>
            <a:schemeClr val="accent5">
              <a:hueOff val="2356783"/>
              <a:satOff val="-11270"/>
              <a:lumOff val="1235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en-AU" sz="2700" kern="1200" dirty="0"/>
            <a:t>Modify</a:t>
          </a:r>
        </a:p>
      </dsp:txBody>
      <dsp:txXfrm rot="-5400000">
        <a:off x="1" y="3065974"/>
        <a:ext cx="1029841" cy="441360"/>
      </dsp:txXfrm>
    </dsp:sp>
    <dsp:sp modelId="{D136AF3E-8112-42D6-BEB6-3F9661A00547}">
      <dsp:nvSpPr>
        <dsp:cNvPr id="0" name=""/>
        <dsp:cNvSpPr/>
      </dsp:nvSpPr>
      <dsp:spPr>
        <a:xfrm rot="5400000">
          <a:off x="4896911" y="-1316016"/>
          <a:ext cx="956281" cy="8690420"/>
        </a:xfrm>
        <a:prstGeom prst="round2SameRect">
          <a:avLst/>
        </a:prstGeom>
        <a:solidFill>
          <a:schemeClr val="lt1">
            <a:alpha val="90000"/>
            <a:hueOff val="0"/>
            <a:satOff val="0"/>
            <a:lumOff val="0"/>
            <a:alphaOff val="0"/>
          </a:schemeClr>
        </a:solidFill>
        <a:ln w="15875" cap="flat" cmpd="sng" algn="ctr">
          <a:solidFill>
            <a:schemeClr val="accent5">
              <a:hueOff val="2356783"/>
              <a:satOff val="-11270"/>
              <a:lumOff val="123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en-AU" sz="3000" kern="1200" dirty="0"/>
            <a:t>Modify or update an item.</a:t>
          </a:r>
        </a:p>
        <a:p>
          <a:pPr marL="285750" lvl="1" indent="-285750" algn="l" defTabSz="1333500">
            <a:lnSpc>
              <a:spcPct val="90000"/>
            </a:lnSpc>
            <a:spcBef>
              <a:spcPct val="0"/>
            </a:spcBef>
            <a:spcAft>
              <a:spcPct val="15000"/>
            </a:spcAft>
            <a:buChar char="•"/>
          </a:pPr>
          <a:r>
            <a:rPr lang="en-AU" sz="3000" kern="1200" dirty="0"/>
            <a:t>Change the required amount of each item.</a:t>
          </a:r>
        </a:p>
      </dsp:txBody>
      <dsp:txXfrm rot="-5400000">
        <a:off x="1029842" y="2597735"/>
        <a:ext cx="8643738" cy="86291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G>
</file>

<file path=ppt/media/image14.jpg>
</file>

<file path=ppt/media/image15.png>
</file>

<file path=ppt/media/image16.svg>
</file>

<file path=ppt/media/image17.jpg>
</file>

<file path=ppt/media/image18.jpg>
</file>

<file path=ppt/media/image19.png>
</file>

<file path=ppt/media/image2.jpeg>
</file>

<file path=ppt/media/image20.sv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A0C0817-A112-4847-8014-A94B7D2A4EA3}" type="datetime1">
              <a:rPr lang="en-US" smtClean="0"/>
              <a:t>12/18/2020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3754867"/>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09839514"/>
      </p:ext>
    </p:extLst>
  </p:cSld>
  <p:clrMapOvr>
    <a:masterClrMapping/>
  </p:clrMapOvr>
  <p:transition spd="slow">
    <p:cover/>
  </p:transition>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718902"/>
      </p:ext>
    </p:extLst>
  </p:cSld>
  <p:clrMapOvr>
    <a:masterClrMapping/>
  </p:clrMapOvr>
  <p:transition spd="slow">
    <p:cover/>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42716923"/>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12/18/2020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2351143"/>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80238842"/>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12/18/2020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67821952"/>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99940488"/>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74014660"/>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12/18/2020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24251820"/>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12/18/2020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1721672"/>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6FA2B21-3FCD-4721-B95C-427943F61125}" type="datetime1">
              <a:rPr lang="en-US" smtClean="0"/>
              <a:t>12/18/2020</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4B7E4EF-A1BD-40F4-AB7B-04F084DD991D}"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999917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ransition spd="slow">
    <p:cover/>
  </p:transition>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comments" Target="../comments/comment10.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comments" Target="../comments/comment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4.xml"/><Relationship Id="rId5" Type="http://schemas.openxmlformats.org/officeDocument/2006/relationships/comments" Target="../comments/comment13.xm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comments" Target="../comments/comment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comments" Target="../comments/comment5.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image" Target="../media/image14.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566993"/>
            <a:ext cx="12191980"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2671321" y="2046559"/>
            <a:ext cx="6344092" cy="1382442"/>
          </a:xfrm>
          <a:blipFill>
            <a:blip r:embed="rId3"/>
            <a:tile tx="0" ty="0" sx="100000" sy="100000" flip="none" algn="tl"/>
          </a:blipFill>
          <a:effectLst>
            <a:glow rad="127000">
              <a:srgbClr val="F8D22F"/>
            </a:glow>
          </a:effectLst>
          <a:scene3d>
            <a:camera prst="orthographicFront"/>
            <a:lightRig rig="threePt" dir="t"/>
          </a:scene3d>
          <a:sp3d contourW="12700">
            <a:bevelT prst="relaxedInset"/>
            <a:contourClr>
              <a:srgbClr val="FF0000"/>
            </a:contourClr>
          </a:sp3d>
        </p:spPr>
        <p:txBody>
          <a:bodyPr>
            <a:noAutofit/>
          </a:bodyPr>
          <a:lstStyle/>
          <a:p>
            <a:r>
              <a:rPr lang="en-US" sz="6600" dirty="0">
                <a:solidFill>
                  <a:schemeClr val="bg1"/>
                </a:solidFill>
              </a:rPr>
              <a:t>~Daily Health App~</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a:noFill/>
        </p:spPr>
        <p:txBody>
          <a:bodyPr>
            <a:noAutofit/>
          </a:bodyPr>
          <a:lstStyle/>
          <a:p>
            <a:pPr>
              <a:spcAft>
                <a:spcPts val="600"/>
              </a:spcAft>
            </a:pPr>
            <a:r>
              <a:rPr lang="en-US" sz="4000" dirty="0">
                <a:solidFill>
                  <a:schemeClr val="bg1"/>
                </a:solidFill>
              </a:rPr>
              <a:t>By Aaron Novak</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F339A3-B2AB-4FEB-93E6-B3D08314CCD3}"/>
              </a:ext>
            </a:extLst>
          </p:cNvPr>
          <p:cNvSpPr>
            <a:spLocks noGrp="1"/>
          </p:cNvSpPr>
          <p:nvPr>
            <p:ph type="title"/>
          </p:nvPr>
        </p:nvSpPr>
        <p:spPr>
          <a:xfrm>
            <a:off x="1024129" y="585216"/>
            <a:ext cx="3779085" cy="1499616"/>
          </a:xfrm>
          <a:noFill/>
        </p:spPr>
        <p:txBody>
          <a:bodyPr>
            <a:normAutofit/>
          </a:bodyPr>
          <a:lstStyle/>
          <a:p>
            <a:r>
              <a:rPr lang="en-US" dirty="0">
                <a:solidFill>
                  <a:srgbClr val="FFFF00"/>
                </a:solidFill>
              </a:rPr>
              <a:t>So the truth….</a:t>
            </a:r>
            <a:endParaRPr lang="en-AU" dirty="0">
              <a:solidFill>
                <a:srgbClr val="FFFF00"/>
              </a:solidFill>
            </a:endParaRPr>
          </a:p>
        </p:txBody>
      </p:sp>
      <p:cxnSp>
        <p:nvCxnSpPr>
          <p:cNvPr id="14" name="Straight Connector 13">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5C286C0D-4754-49F0-AAE1-B5D5AD85B66F}"/>
              </a:ext>
            </a:extLst>
          </p:cNvPr>
          <p:cNvSpPr>
            <a:spLocks noGrp="1"/>
          </p:cNvSpPr>
          <p:nvPr>
            <p:ph idx="1"/>
          </p:nvPr>
        </p:nvSpPr>
        <p:spPr>
          <a:xfrm>
            <a:off x="1024129" y="2286000"/>
            <a:ext cx="3791711" cy="3931920"/>
          </a:xfrm>
        </p:spPr>
        <p:txBody>
          <a:bodyPr>
            <a:normAutofit/>
          </a:bodyPr>
          <a:lstStyle/>
          <a:p>
            <a:r>
              <a:rPr lang="en-US" dirty="0">
                <a:solidFill>
                  <a:srgbClr val="FFFFFF"/>
                </a:solidFill>
              </a:rPr>
              <a:t>-That’s what it was meant to look like any way!</a:t>
            </a:r>
          </a:p>
          <a:p>
            <a:pPr marL="0" indent="0">
              <a:buNone/>
            </a:pPr>
            <a:endParaRPr lang="en-US" dirty="0">
              <a:solidFill>
                <a:srgbClr val="FFFFFF"/>
              </a:solidFill>
            </a:endParaRPr>
          </a:p>
          <a:p>
            <a:r>
              <a:rPr lang="en-US" dirty="0">
                <a:solidFill>
                  <a:srgbClr val="FFFFFF"/>
                </a:solidFill>
              </a:rPr>
              <a:t>-I ran out of time and had to change to a much more basic layout – Doh!</a:t>
            </a:r>
          </a:p>
          <a:p>
            <a:r>
              <a:rPr lang="en-US" dirty="0">
                <a:solidFill>
                  <a:srgbClr val="FFFFFF"/>
                </a:solidFill>
              </a:rPr>
              <a:t>-Here is the current working APP though, very scaled down.</a:t>
            </a:r>
          </a:p>
          <a:p>
            <a:endParaRPr lang="en-AU" dirty="0">
              <a:solidFill>
                <a:srgbClr val="FFFFFF"/>
              </a:solidFill>
            </a:endParaRPr>
          </a:p>
        </p:txBody>
      </p:sp>
      <p:pic>
        <p:nvPicPr>
          <p:cNvPr id="9" name="Graphic 8" descr="Scales of Justice">
            <a:extLst>
              <a:ext uri="{FF2B5EF4-FFF2-40B4-BE49-F238E27FC236}">
                <a16:creationId xmlns:a16="http://schemas.microsoft.com/office/drawing/2014/main" id="{27A6FB11-D075-4C9C-BDFA-A2ED792C5C4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701039"/>
            <a:ext cx="5455921" cy="5455921"/>
          </a:xfrm>
          <a:prstGeom prst="rect">
            <a:avLst/>
          </a:prstGeom>
        </p:spPr>
      </p:pic>
    </p:spTree>
    <p:extLst>
      <p:ext uri="{BB962C8B-B14F-4D97-AF65-F5344CB8AC3E}">
        <p14:creationId xmlns:p14="http://schemas.microsoft.com/office/powerpoint/2010/main" val="3332563534"/>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27000">
              <a:schemeClr val="accent6">
                <a:lumMod val="0"/>
                <a:lumOff val="100000"/>
              </a:schemeClr>
            </a:gs>
            <a:gs pos="67000">
              <a:schemeClr val="accent6">
                <a:lumMod val="0"/>
                <a:lumOff val="100000"/>
              </a:schemeClr>
            </a:gs>
            <a:gs pos="100000">
              <a:schemeClr val="accent6">
                <a:lumMod val="100000"/>
              </a:schemeClr>
            </a:gs>
          </a:gsLst>
          <a:path path="shap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8CD77-5E8B-4159-9C1A-24A59848DB59}"/>
              </a:ext>
            </a:extLst>
          </p:cNvPr>
          <p:cNvSpPr>
            <a:spLocks noGrp="1"/>
          </p:cNvSpPr>
          <p:nvPr>
            <p:ph type="title"/>
          </p:nvPr>
        </p:nvSpPr>
        <p:spPr/>
        <p:txBody>
          <a:bodyPr/>
          <a:lstStyle/>
          <a:p>
            <a:r>
              <a:rPr lang="en-AU" dirty="0">
                <a:solidFill>
                  <a:srgbClr val="FF0000"/>
                </a:solidFill>
              </a:rPr>
              <a:t>Future developments</a:t>
            </a:r>
          </a:p>
        </p:txBody>
      </p:sp>
      <p:pic>
        <p:nvPicPr>
          <p:cNvPr id="11" name="Content Placeholder 10" descr="Rocket launch">
            <a:extLst>
              <a:ext uri="{FF2B5EF4-FFF2-40B4-BE49-F238E27FC236}">
                <a16:creationId xmlns:a16="http://schemas.microsoft.com/office/drawing/2014/main" id="{D87745F7-1436-457F-91DE-0D5248D35925}"/>
              </a:ext>
            </a:extLst>
          </p:cNvPr>
          <p:cNvPicPr>
            <a:picLocks noGrp="1" noChangeAspect="1"/>
          </p:cNvPicPr>
          <p:nvPr>
            <p:ph idx="1"/>
          </p:nvPr>
        </p:nvPicPr>
        <p:blipFill>
          <a:blip r:embed="rId2"/>
          <a:stretch>
            <a:fillRect/>
          </a:stretch>
        </p:blipFill>
        <p:spPr>
          <a:xfrm>
            <a:off x="5715000" y="471510"/>
            <a:ext cx="5678488" cy="5548290"/>
          </a:xfrm>
        </p:spPr>
      </p:pic>
      <p:sp>
        <p:nvSpPr>
          <p:cNvPr id="9" name="Text Placeholder 8">
            <a:extLst>
              <a:ext uri="{FF2B5EF4-FFF2-40B4-BE49-F238E27FC236}">
                <a16:creationId xmlns:a16="http://schemas.microsoft.com/office/drawing/2014/main" id="{1CB263B6-9750-48E7-B440-CE42279924F3}"/>
              </a:ext>
            </a:extLst>
          </p:cNvPr>
          <p:cNvSpPr>
            <a:spLocks noGrp="1"/>
          </p:cNvSpPr>
          <p:nvPr>
            <p:ph type="body" sz="half" idx="2"/>
          </p:nvPr>
        </p:nvSpPr>
        <p:spPr/>
        <p:txBody>
          <a:bodyPr/>
          <a:lstStyle/>
          <a:p>
            <a:r>
              <a:rPr lang="en-AU" dirty="0"/>
              <a:t>-Add in mobile device with push notifications &amp; alarms.</a:t>
            </a:r>
          </a:p>
          <a:p>
            <a:r>
              <a:rPr lang="en-AU" dirty="0"/>
              <a:t>-All breathing techniques.</a:t>
            </a:r>
          </a:p>
          <a:p>
            <a:r>
              <a:rPr lang="en-AU" dirty="0"/>
              <a:t>-Guided meditations.</a:t>
            </a:r>
          </a:p>
          <a:p>
            <a:r>
              <a:rPr lang="en-AU" dirty="0"/>
              <a:t>-Reflexology.</a:t>
            </a:r>
          </a:p>
          <a:p>
            <a:r>
              <a:rPr lang="en-AU" dirty="0"/>
              <a:t>-Essential oils &amp; benefits.</a:t>
            </a:r>
          </a:p>
          <a:p>
            <a:r>
              <a:rPr lang="en-AU" dirty="0"/>
              <a:t>-Detoxes, not only fasting and running to the toilet!</a:t>
            </a:r>
          </a:p>
          <a:p>
            <a:r>
              <a:rPr lang="en-AU" dirty="0"/>
              <a:t>-Electrolytes and benefits even on non exercisers.</a:t>
            </a:r>
          </a:p>
          <a:p>
            <a:endParaRPr lang="en-AU" dirty="0"/>
          </a:p>
          <a:p>
            <a:endParaRPr lang="en-AU" dirty="0"/>
          </a:p>
        </p:txBody>
      </p:sp>
    </p:spTree>
    <p:extLst>
      <p:ext uri="{BB962C8B-B14F-4D97-AF65-F5344CB8AC3E}">
        <p14:creationId xmlns:p14="http://schemas.microsoft.com/office/powerpoint/2010/main" val="1447850001"/>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358BA-E4E5-41F3-A48D-26DC6E4C04E5}"/>
              </a:ext>
            </a:extLst>
          </p:cNvPr>
          <p:cNvSpPr>
            <a:spLocks noGrp="1"/>
          </p:cNvSpPr>
          <p:nvPr>
            <p:ph type="title"/>
          </p:nvPr>
        </p:nvSpPr>
        <p:spPr/>
        <p:txBody>
          <a:bodyPr/>
          <a:lstStyle/>
          <a:p>
            <a:r>
              <a:rPr lang="en-AU" dirty="0"/>
              <a:t>Special thanks to </a:t>
            </a:r>
          </a:p>
        </p:txBody>
      </p:sp>
      <p:sp>
        <p:nvSpPr>
          <p:cNvPr id="3" name="Content Placeholder 2">
            <a:extLst>
              <a:ext uri="{FF2B5EF4-FFF2-40B4-BE49-F238E27FC236}">
                <a16:creationId xmlns:a16="http://schemas.microsoft.com/office/drawing/2014/main" id="{659EB19E-4180-475F-8D5C-41EEFFB4A607}"/>
              </a:ext>
            </a:extLst>
          </p:cNvPr>
          <p:cNvSpPr>
            <a:spLocks noGrp="1"/>
          </p:cNvSpPr>
          <p:nvPr>
            <p:ph type="body" idx="1"/>
          </p:nvPr>
        </p:nvSpPr>
        <p:spPr/>
        <p:txBody>
          <a:bodyPr/>
          <a:lstStyle/>
          <a:p>
            <a:r>
              <a:rPr lang="en-AU" dirty="0"/>
              <a:t>Power-Point stock images.</a:t>
            </a:r>
          </a:p>
        </p:txBody>
      </p:sp>
    </p:spTree>
    <p:extLst>
      <p:ext uri="{BB962C8B-B14F-4D97-AF65-F5344CB8AC3E}">
        <p14:creationId xmlns:p14="http://schemas.microsoft.com/office/powerpoint/2010/main" val="1569611122"/>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0">
            <a:extLst>
              <a:ext uri="{FF2B5EF4-FFF2-40B4-BE49-F238E27FC236}">
                <a16:creationId xmlns:a16="http://schemas.microsoft.com/office/drawing/2014/main" id="{15F1CC53-719A-4763-BF30-5E25A63CEF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AD51D2-A58C-4FA3-B6BA-EA2C689F0FAD}"/>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dirty="0">
                <a:solidFill>
                  <a:srgbClr val="FFFFFF"/>
                </a:solidFill>
              </a:rPr>
              <a:t>Thank you all for you’re time!</a:t>
            </a:r>
          </a:p>
        </p:txBody>
      </p:sp>
      <p:pic>
        <p:nvPicPr>
          <p:cNvPr id="6" name="Content Placeholder 5" descr="Close-up of a calculator keypad">
            <a:extLst>
              <a:ext uri="{FF2B5EF4-FFF2-40B4-BE49-F238E27FC236}">
                <a16:creationId xmlns:a16="http://schemas.microsoft.com/office/drawing/2014/main" id="{3E2674B4-36AA-40BA-8370-1FC84DBE95EC}"/>
              </a:ext>
            </a:extLst>
          </p:cNvPr>
          <p:cNvPicPr>
            <a:picLocks noGrp="1" noChangeAspect="1"/>
          </p:cNvPicPr>
          <p:nvPr>
            <p:ph sz="half" idx="1"/>
          </p:nvPr>
        </p:nvPicPr>
        <p:blipFill rotWithShape="1">
          <a:blip r:embed="rId2"/>
          <a:srcRect r="1" b="12164"/>
          <a:stretch/>
        </p:blipFill>
        <p:spPr>
          <a:xfrm>
            <a:off x="327547" y="321733"/>
            <a:ext cx="7058306" cy="4107392"/>
          </a:xfrm>
          <a:prstGeom prst="rect">
            <a:avLst/>
          </a:prstGeom>
        </p:spPr>
      </p:pic>
      <p:sp>
        <p:nvSpPr>
          <p:cNvPr id="19" name="Rectangle 1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ngel face outline with solid fill">
            <a:extLst>
              <a:ext uri="{FF2B5EF4-FFF2-40B4-BE49-F238E27FC236}">
                <a16:creationId xmlns:a16="http://schemas.microsoft.com/office/drawing/2014/main" id="{8A875494-83CA-4F96-A339-E83CBB0B351F}"/>
              </a:ext>
            </a:extLst>
          </p:cNvPr>
          <p:cNvPicPr>
            <a:picLocks noGrp="1" noChangeAspect="1"/>
          </p:cNvPicPr>
          <p:nvPr>
            <p:ph sz="half" idx="2"/>
          </p:nvPr>
        </p:nvPicPr>
        <p:blipFill>
          <a:blip r:embed="rId3">
            <a:extLst>
              <a:ext uri="{96DAC541-7B7A-43D3-8B79-37D633B846F1}">
                <asvg:svgBlip xmlns:asvg="http://schemas.microsoft.com/office/drawing/2016/SVG/main" r:embed="rId4"/>
              </a:ext>
            </a:extLst>
          </a:blip>
          <a:stretch>
            <a:fillRect/>
          </a:stretch>
        </p:blipFill>
        <p:spPr>
          <a:xfrm>
            <a:off x="8370093" y="2229854"/>
            <a:ext cx="2809073" cy="2809073"/>
          </a:xfrm>
        </p:spPr>
      </p:pic>
    </p:spTree>
    <p:extLst>
      <p:ext uri="{BB962C8B-B14F-4D97-AF65-F5344CB8AC3E}">
        <p14:creationId xmlns:p14="http://schemas.microsoft.com/office/powerpoint/2010/main" val="9127109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p:txBody>
          <a:bodyPr>
            <a:normAutofit/>
          </a:bodyPr>
          <a:lstStyle/>
          <a:p>
            <a:pPr algn="ctr"/>
            <a:r>
              <a:rPr lang="en-US" dirty="0"/>
              <a:t>Welcome</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4157203526"/>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243182"/>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00CDB4F3-8E13-4A3A-B287-6891F03176F5}"/>
              </a:ext>
            </a:extLst>
          </p:cNvPr>
          <p:cNvSpPr>
            <a:spLocks noGrp="1"/>
          </p:cNvSpPr>
          <p:nvPr>
            <p:ph type="title"/>
          </p:nvPr>
        </p:nvSpPr>
        <p:spPr/>
        <p:txBody>
          <a:bodyPr/>
          <a:lstStyle/>
          <a:p>
            <a:r>
              <a:rPr lang="en-US" dirty="0"/>
              <a:t>Digital Version of the Mon-Sun Pill box</a:t>
            </a:r>
          </a:p>
        </p:txBody>
      </p:sp>
      <p:pic>
        <p:nvPicPr>
          <p:cNvPr id="5" name="Content Placeholder 4" descr="A picture containing text&#10;&#10;Description automatically generated">
            <a:extLst>
              <a:ext uri="{FF2B5EF4-FFF2-40B4-BE49-F238E27FC236}">
                <a16:creationId xmlns:a16="http://schemas.microsoft.com/office/drawing/2014/main" id="{74739D32-7824-4CDE-80AE-E4998F1B12AA}"/>
              </a:ext>
            </a:extLst>
          </p:cNvPr>
          <p:cNvPicPr>
            <a:picLocks noGrp="1" noChangeAspect="1"/>
          </p:cNvPicPr>
          <p:nvPr>
            <p:ph type="pic" idx="1"/>
          </p:nvPr>
        </p:nvPicPr>
        <p:blipFill rotWithShape="1">
          <a:blip r:embed="rId2"/>
          <a:srcRect t="29143" b="29143"/>
          <a:stretch/>
        </p:blipFill>
        <p:spPr>
          <a:noFill/>
        </p:spPr>
      </p:pic>
      <p:sp>
        <p:nvSpPr>
          <p:cNvPr id="12" name="Text Placeholder 3">
            <a:extLst>
              <a:ext uri="{FF2B5EF4-FFF2-40B4-BE49-F238E27FC236}">
                <a16:creationId xmlns:a16="http://schemas.microsoft.com/office/drawing/2014/main" id="{D8F65907-237A-477E-8011-8F5BEFE8CB96}"/>
              </a:ext>
            </a:extLst>
          </p:cNvPr>
          <p:cNvSpPr>
            <a:spLocks noGrp="1"/>
          </p:cNvSpPr>
          <p:nvPr>
            <p:ph type="body" sz="half" idx="2"/>
          </p:nvPr>
        </p:nvSpPr>
        <p:spPr/>
        <p:txBody>
          <a:bodyPr>
            <a:normAutofit fontScale="85000" lnSpcReduction="10000"/>
          </a:bodyPr>
          <a:lstStyle/>
          <a:p>
            <a:endParaRPr lang="en-US" dirty="0"/>
          </a:p>
          <a:p>
            <a:endParaRPr lang="en-US" dirty="0"/>
          </a:p>
          <a:p>
            <a:endParaRPr lang="en-US" dirty="0"/>
          </a:p>
          <a:p>
            <a:r>
              <a:rPr lang="en-US" dirty="0"/>
              <a:t>Never forget to take your medication and vitamins </a:t>
            </a:r>
            <a:r>
              <a:rPr lang="en-US" dirty="0" err="1"/>
              <a:t>etc</a:t>
            </a:r>
            <a:r>
              <a:rPr lang="en-US" dirty="0"/>
              <a:t> again. You just log in and it will let you know!</a:t>
            </a:r>
          </a:p>
        </p:txBody>
      </p:sp>
    </p:spTree>
    <p:extLst>
      <p:ext uri="{BB962C8B-B14F-4D97-AF65-F5344CB8AC3E}">
        <p14:creationId xmlns:p14="http://schemas.microsoft.com/office/powerpoint/2010/main" val="4222612560"/>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542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AF3220-777B-4B3A-B7E2-479F5EE75183}"/>
              </a:ext>
            </a:extLst>
          </p:cNvPr>
          <p:cNvSpPr>
            <a:spLocks noGrp="1"/>
          </p:cNvSpPr>
          <p:nvPr>
            <p:ph type="title"/>
          </p:nvPr>
        </p:nvSpPr>
        <p:spPr>
          <a:xfrm>
            <a:off x="524256" y="4767072"/>
            <a:ext cx="6594189" cy="1625210"/>
          </a:xfrm>
        </p:spPr>
        <p:txBody>
          <a:bodyPr>
            <a:normAutofit/>
          </a:bodyPr>
          <a:lstStyle/>
          <a:p>
            <a:pPr algn="r"/>
            <a:r>
              <a:rPr lang="en-AU" dirty="0">
                <a:solidFill>
                  <a:srgbClr val="FFFFFF"/>
                </a:solidFill>
              </a:rPr>
              <a:t>                    Fully customizable </a:t>
            </a:r>
          </a:p>
        </p:txBody>
      </p:sp>
      <p:pic>
        <p:nvPicPr>
          <p:cNvPr id="5" name="Content Placeholder 4" descr="Fashion designers working together in their studio">
            <a:extLst>
              <a:ext uri="{FF2B5EF4-FFF2-40B4-BE49-F238E27FC236}">
                <a16:creationId xmlns:a16="http://schemas.microsoft.com/office/drawing/2014/main" id="{7CA93A0A-CC1A-45BE-8368-3B3E3017C7CC}"/>
              </a:ext>
            </a:extLst>
          </p:cNvPr>
          <p:cNvPicPr>
            <a:picLocks noChangeAspect="1"/>
          </p:cNvPicPr>
          <p:nvPr/>
        </p:nvPicPr>
        <p:blipFill rotWithShape="1">
          <a:blip r:embed="rId2"/>
          <a:srcRect r="1" b="12822"/>
          <a:stretch/>
        </p:blipFill>
        <p:spPr>
          <a:xfrm>
            <a:off x="327547" y="321733"/>
            <a:ext cx="7058306" cy="4107392"/>
          </a:xfrm>
          <a:prstGeom prst="rect">
            <a:avLst/>
          </a:prstGeom>
        </p:spPr>
      </p:pic>
      <p:sp>
        <p:nvSpPr>
          <p:cNvPr id="14" name="Rectangle 1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05B0996D-1EC1-4DAD-96FC-0BF386586AC9}"/>
              </a:ext>
            </a:extLst>
          </p:cNvPr>
          <p:cNvSpPr>
            <a:spLocks noGrp="1"/>
          </p:cNvSpPr>
          <p:nvPr>
            <p:ph idx="1"/>
          </p:nvPr>
        </p:nvSpPr>
        <p:spPr>
          <a:xfrm>
            <a:off x="8029319" y="917725"/>
            <a:ext cx="3424739" cy="4852362"/>
          </a:xfrm>
        </p:spPr>
        <p:txBody>
          <a:bodyPr anchor="ctr">
            <a:normAutofit/>
          </a:bodyPr>
          <a:lstStyle/>
          <a:p>
            <a:r>
              <a:rPr lang="en-US" dirty="0">
                <a:solidFill>
                  <a:srgbClr val="FFFFFF"/>
                </a:solidFill>
              </a:rPr>
              <a:t>You can add in anything you would like. If you want to do 10 star jumps twice a day, enter it in.</a:t>
            </a:r>
          </a:p>
          <a:p>
            <a:r>
              <a:rPr lang="en-US" dirty="0">
                <a:solidFill>
                  <a:srgbClr val="FFFFFF"/>
                </a:solidFill>
              </a:rPr>
              <a:t>If you would like to eat 3 apples a day, enter away!</a:t>
            </a:r>
          </a:p>
        </p:txBody>
      </p:sp>
    </p:spTree>
    <p:extLst>
      <p:ext uri="{BB962C8B-B14F-4D97-AF65-F5344CB8AC3E}">
        <p14:creationId xmlns:p14="http://schemas.microsoft.com/office/powerpoint/2010/main" val="592658023"/>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27000">
              <a:schemeClr val="accent6">
                <a:lumMod val="0"/>
                <a:lumOff val="100000"/>
              </a:schemeClr>
            </a:gs>
            <a:gs pos="67000">
              <a:schemeClr val="accent6">
                <a:lumMod val="0"/>
                <a:lumOff val="100000"/>
              </a:schemeClr>
            </a:gs>
            <a:gs pos="100000">
              <a:schemeClr val="accent6">
                <a:lumMod val="100000"/>
              </a:schemeClr>
            </a:gs>
          </a:gsLst>
          <a:path path="shap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39ECD-8012-4DC0-A04D-AADDC5A58B8E}"/>
              </a:ext>
            </a:extLst>
          </p:cNvPr>
          <p:cNvSpPr>
            <a:spLocks noGrp="1"/>
          </p:cNvSpPr>
          <p:nvPr>
            <p:ph type="title"/>
          </p:nvPr>
        </p:nvSpPr>
        <p:spPr>
          <a:xfrm>
            <a:off x="1024128" y="585216"/>
            <a:ext cx="9720072" cy="1499616"/>
          </a:xfrm>
        </p:spPr>
        <p:txBody>
          <a:bodyPr>
            <a:normAutofit/>
          </a:bodyPr>
          <a:lstStyle/>
          <a:p>
            <a:r>
              <a:rPr lang="en-AU" dirty="0"/>
              <a:t>Add/delete/modify items</a:t>
            </a:r>
          </a:p>
        </p:txBody>
      </p:sp>
      <p:graphicFrame>
        <p:nvGraphicFramePr>
          <p:cNvPr id="4" name="Content Placeholder 3">
            <a:extLst>
              <a:ext uri="{FF2B5EF4-FFF2-40B4-BE49-F238E27FC236}">
                <a16:creationId xmlns:a16="http://schemas.microsoft.com/office/drawing/2014/main" id="{EF8D36FE-D926-4F74-9AF0-F35395133AAA}"/>
              </a:ext>
            </a:extLst>
          </p:cNvPr>
          <p:cNvGraphicFramePr>
            <a:graphicFrameLocks noGrp="1"/>
          </p:cNvGraphicFramePr>
          <p:nvPr>
            <p:ph idx="1"/>
            <p:extLst>
              <p:ext uri="{D42A27DB-BD31-4B8C-83A1-F6EECF244321}">
                <p14:modId xmlns:p14="http://schemas.microsoft.com/office/powerpoint/2010/main" val="1910607968"/>
              </p:ext>
            </p:extLst>
          </p:nvPr>
        </p:nvGraphicFramePr>
        <p:xfrm>
          <a:off x="1023938" y="2286000"/>
          <a:ext cx="9720262"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9568083"/>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27000">
              <a:schemeClr val="accent6">
                <a:lumMod val="0"/>
                <a:lumOff val="100000"/>
              </a:schemeClr>
            </a:gs>
            <a:gs pos="67000">
              <a:schemeClr val="accent6">
                <a:lumMod val="0"/>
                <a:lumOff val="100000"/>
              </a:schemeClr>
            </a:gs>
            <a:gs pos="100000">
              <a:schemeClr val="accent6">
                <a:lumMod val="100000"/>
              </a:schemeClr>
            </a:gs>
          </a:gsLst>
          <a:path path="shape">
            <a:fillToRect l="50000" t="50000" r="50000" b="50000"/>
          </a:path>
        </a:gradFill>
        <a:effectLst/>
      </p:bgPr>
    </p:bg>
    <p:spTree>
      <p:nvGrpSpPr>
        <p:cNvPr id="1" name=""/>
        <p:cNvGrpSpPr/>
        <p:nvPr/>
      </p:nvGrpSpPr>
      <p:grpSpPr>
        <a:xfrm>
          <a:off x="0" y="0"/>
          <a:ext cx="0" cy="0"/>
          <a:chOff x="0" y="0"/>
          <a:chExt cx="0" cy="0"/>
        </a:xfrm>
      </p:grpSpPr>
      <p:pic>
        <p:nvPicPr>
          <p:cNvPr id="5" name="Content Placeholder 4" descr="Child hands on a globe">
            <a:extLst>
              <a:ext uri="{FF2B5EF4-FFF2-40B4-BE49-F238E27FC236}">
                <a16:creationId xmlns:a16="http://schemas.microsoft.com/office/drawing/2014/main" id="{4C00B972-FD75-4850-B446-6A8644175D71}"/>
              </a:ext>
            </a:extLst>
          </p:cNvPr>
          <p:cNvPicPr>
            <a:picLocks noChangeAspect="1"/>
          </p:cNvPicPr>
          <p:nvPr/>
        </p:nvPicPr>
        <p:blipFill rotWithShape="1">
          <a:blip r:embed="rId2"/>
          <a:srcRect t="18658" r="9091" b="4734"/>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57D175FC-84CC-4D12-A5E2-FA27D934E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265" cy="6858000"/>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7EECD8E7-F67B-4338-AB83-1B6ADCCC6A3B}"/>
              </a:ext>
            </a:extLst>
          </p:cNvPr>
          <p:cNvSpPr>
            <a:spLocks noGrp="1"/>
          </p:cNvSpPr>
          <p:nvPr>
            <p:ph type="title"/>
          </p:nvPr>
        </p:nvSpPr>
        <p:spPr>
          <a:xfrm>
            <a:off x="1024128" y="585216"/>
            <a:ext cx="6066816" cy="1499616"/>
          </a:xfrm>
        </p:spPr>
        <p:txBody>
          <a:bodyPr>
            <a:normAutofit/>
          </a:bodyPr>
          <a:lstStyle/>
          <a:p>
            <a:r>
              <a:rPr lang="en-AU" dirty="0">
                <a:solidFill>
                  <a:srgbClr val="000000"/>
                </a:solidFill>
              </a:rPr>
              <a:t>Various info</a:t>
            </a:r>
          </a:p>
        </p:txBody>
      </p:sp>
      <p:cxnSp>
        <p:nvCxnSpPr>
          <p:cNvPr id="14" name="Straight Connector 13">
            <a:extLst>
              <a:ext uri="{FF2B5EF4-FFF2-40B4-BE49-F238E27FC236}">
                <a16:creationId xmlns:a16="http://schemas.microsoft.com/office/drawing/2014/main" id="{8AC38328-2D50-4DDB-BD20-28DE12E499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318E3E2D-FF43-4F77-BA24-9DAD9021767A}"/>
              </a:ext>
            </a:extLst>
          </p:cNvPr>
          <p:cNvSpPr>
            <a:spLocks noGrp="1"/>
          </p:cNvSpPr>
          <p:nvPr>
            <p:ph idx="1"/>
          </p:nvPr>
        </p:nvSpPr>
        <p:spPr>
          <a:xfrm>
            <a:off x="1024128" y="2286000"/>
            <a:ext cx="6066816" cy="4023360"/>
          </a:xfrm>
        </p:spPr>
        <p:txBody>
          <a:bodyPr>
            <a:normAutofit/>
          </a:bodyPr>
          <a:lstStyle/>
          <a:p>
            <a:r>
              <a:rPr lang="en-US" dirty="0">
                <a:solidFill>
                  <a:srgbClr val="000000"/>
                </a:solidFill>
              </a:rPr>
              <a:t>There is going to be a various info tab that you can go to:</a:t>
            </a:r>
          </a:p>
          <a:p>
            <a:r>
              <a:rPr lang="en-US" dirty="0">
                <a:solidFill>
                  <a:srgbClr val="000000"/>
                </a:solidFill>
              </a:rPr>
              <a:t>- Quick Energy.</a:t>
            </a:r>
          </a:p>
          <a:p>
            <a:r>
              <a:rPr lang="en-US" dirty="0">
                <a:solidFill>
                  <a:srgbClr val="000000"/>
                </a:solidFill>
              </a:rPr>
              <a:t>-Various Nootropics for studying.</a:t>
            </a:r>
          </a:p>
          <a:p>
            <a:r>
              <a:rPr lang="en-US" dirty="0">
                <a:solidFill>
                  <a:srgbClr val="000000"/>
                </a:solidFill>
              </a:rPr>
              <a:t>-Stretches to make yourself feel more awake.</a:t>
            </a:r>
          </a:p>
          <a:p>
            <a:r>
              <a:rPr lang="en-US" dirty="0">
                <a:solidFill>
                  <a:srgbClr val="000000"/>
                </a:solidFill>
              </a:rPr>
              <a:t>-Tones to help you sleep, study and relax.</a:t>
            </a:r>
          </a:p>
          <a:p>
            <a:r>
              <a:rPr lang="en-US" dirty="0">
                <a:solidFill>
                  <a:srgbClr val="000000"/>
                </a:solidFill>
              </a:rPr>
              <a:t>-Breathing techniques.</a:t>
            </a:r>
          </a:p>
          <a:p>
            <a:endParaRPr lang="en-US" dirty="0">
              <a:solidFill>
                <a:srgbClr val="000000"/>
              </a:solidFill>
            </a:endParaRPr>
          </a:p>
        </p:txBody>
      </p:sp>
    </p:spTree>
    <p:extLst>
      <p:ext uri="{BB962C8B-B14F-4D97-AF65-F5344CB8AC3E}">
        <p14:creationId xmlns:p14="http://schemas.microsoft.com/office/powerpoint/2010/main" val="880216823"/>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511D3-107B-462E-B8D3-3E03EFE6E8E8}"/>
              </a:ext>
            </a:extLst>
          </p:cNvPr>
          <p:cNvSpPr>
            <a:spLocks noGrp="1"/>
          </p:cNvSpPr>
          <p:nvPr>
            <p:ph type="ctrTitle"/>
          </p:nvPr>
        </p:nvSpPr>
        <p:spPr>
          <a:xfrm>
            <a:off x="457200" y="4960137"/>
            <a:ext cx="6800850" cy="1463040"/>
          </a:xfrm>
          <a:solidFill>
            <a:srgbClr val="FF0000"/>
          </a:solidFill>
          <a:ln>
            <a:noFill/>
          </a:ln>
        </p:spPr>
        <p:txBody>
          <a:bodyPr/>
          <a:lstStyle/>
          <a:p>
            <a:r>
              <a:rPr lang="en-AU" dirty="0"/>
              <a:t> Bonus information    </a:t>
            </a:r>
          </a:p>
        </p:txBody>
      </p:sp>
      <p:sp>
        <p:nvSpPr>
          <p:cNvPr id="3" name="Content Placeholder 2">
            <a:extLst>
              <a:ext uri="{FF2B5EF4-FFF2-40B4-BE49-F238E27FC236}">
                <a16:creationId xmlns:a16="http://schemas.microsoft.com/office/drawing/2014/main" id="{9E5F547A-D726-4131-ACC5-D38404633909}"/>
              </a:ext>
            </a:extLst>
          </p:cNvPr>
          <p:cNvSpPr>
            <a:spLocks noGrp="1"/>
          </p:cNvSpPr>
          <p:nvPr>
            <p:ph type="subTitle" idx="1"/>
          </p:nvPr>
        </p:nvSpPr>
        <p:spPr>
          <a:xfrm rot="20378316">
            <a:off x="7558090" y="5428407"/>
            <a:ext cx="4552950" cy="526498"/>
          </a:xfrm>
          <a:gradFill>
            <a:gsLst>
              <a:gs pos="62000">
                <a:schemeClr val="tx1"/>
              </a:gs>
              <a:gs pos="58000">
                <a:schemeClr val="accent1">
                  <a:lumMod val="45000"/>
                  <a:lumOff val="55000"/>
                </a:schemeClr>
              </a:gs>
              <a:gs pos="71000">
                <a:schemeClr val="accent1">
                  <a:lumMod val="45000"/>
                  <a:lumOff val="55000"/>
                </a:schemeClr>
              </a:gs>
              <a:gs pos="100000">
                <a:schemeClr val="accent1">
                  <a:lumMod val="30000"/>
                  <a:lumOff val="70000"/>
                </a:schemeClr>
              </a:gs>
            </a:gsLst>
            <a:lin ang="5400000" scaled="1"/>
          </a:gradFill>
          <a:effectLst>
            <a:innerShdw blurRad="63500" dist="50800" dir="13500000">
              <a:prstClr val="black">
                <a:alpha val="50000"/>
              </a:prstClr>
            </a:innerShdw>
          </a:effectLst>
        </p:spPr>
        <p:txBody>
          <a:bodyPr vert="wordArtVert" lIns="108000" anchor="ctr" anchorCtr="1">
            <a:normAutofit lnSpcReduction="10000"/>
          </a:bodyPr>
          <a:lstStyle/>
          <a:p>
            <a:r>
              <a:rPr lang="en-AU" dirty="0">
                <a:effectLst>
                  <a:innerShdw blurRad="63500" dist="50800" dir="16200000">
                    <a:prstClr val="black">
                      <a:alpha val="50000"/>
                    </a:prstClr>
                  </a:innerShdw>
                </a:effectLst>
                <a:highlight>
                  <a:srgbClr val="008000"/>
                </a:highlight>
              </a:rPr>
              <a:t>Knowledge = Power</a:t>
            </a:r>
          </a:p>
        </p:txBody>
      </p:sp>
      <p:sp>
        <p:nvSpPr>
          <p:cNvPr id="6" name="TextBox 5">
            <a:extLst>
              <a:ext uri="{FF2B5EF4-FFF2-40B4-BE49-F238E27FC236}">
                <a16:creationId xmlns:a16="http://schemas.microsoft.com/office/drawing/2014/main" id="{598582D3-697E-4D47-884F-FADAC78AD1A7}"/>
              </a:ext>
            </a:extLst>
          </p:cNvPr>
          <p:cNvSpPr txBox="1"/>
          <p:nvPr/>
        </p:nvSpPr>
        <p:spPr>
          <a:xfrm>
            <a:off x="2155842" y="908100"/>
            <a:ext cx="7880316" cy="3046988"/>
          </a:xfrm>
          <a:prstGeom prst="rect">
            <a:avLst/>
          </a:prstGeom>
          <a:gradFill>
            <a:gsLst>
              <a:gs pos="62000">
                <a:schemeClr val="accent1">
                  <a:lumMod val="5000"/>
                  <a:lumOff val="95000"/>
                </a:schemeClr>
              </a:gs>
              <a:gs pos="58000">
                <a:schemeClr val="accent1">
                  <a:lumMod val="45000"/>
                  <a:lumOff val="55000"/>
                </a:schemeClr>
              </a:gs>
              <a:gs pos="71000">
                <a:schemeClr val="accent1">
                  <a:lumMod val="45000"/>
                  <a:lumOff val="55000"/>
                </a:schemeClr>
              </a:gs>
              <a:gs pos="100000">
                <a:schemeClr val="accent1">
                  <a:lumMod val="30000"/>
                  <a:lumOff val="70000"/>
                </a:schemeClr>
              </a:gs>
            </a:gsLst>
            <a:lin ang="5400000" scaled="1"/>
          </a:gradFill>
        </p:spPr>
        <p:txBody>
          <a:bodyPr wrap="square">
            <a:spAutoFit/>
          </a:bodyPr>
          <a:lstStyle/>
          <a:p>
            <a:r>
              <a:rPr lang="en-AU" sz="2400" dirty="0"/>
              <a:t>Implement a small bit of info to get people thinking.</a:t>
            </a:r>
          </a:p>
          <a:p>
            <a:r>
              <a:rPr lang="en-AU" sz="2400" dirty="0"/>
              <a:t>-Did you know fidgeting can burn up to 350 Calories a day?</a:t>
            </a:r>
          </a:p>
          <a:p>
            <a:r>
              <a:rPr lang="en-AU" sz="2400" dirty="0"/>
              <a:t>-Splashing cold water on your face 3 times, wakes you up much faster!</a:t>
            </a:r>
          </a:p>
          <a:p>
            <a:r>
              <a:rPr lang="en-AU" sz="2400" dirty="0"/>
              <a:t>- Studying and feel like no information is going in, try binaural beats.</a:t>
            </a:r>
          </a:p>
          <a:p>
            <a:r>
              <a:rPr lang="en-AU" sz="2400" dirty="0"/>
              <a:t>-Heard of Nicotine? Yes, cigarettes, dive deeper. Its not as deadly as you think!</a:t>
            </a:r>
          </a:p>
        </p:txBody>
      </p:sp>
    </p:spTree>
    <p:extLst>
      <p:ext uri="{BB962C8B-B14F-4D97-AF65-F5344CB8AC3E}">
        <p14:creationId xmlns:p14="http://schemas.microsoft.com/office/powerpoint/2010/main" val="1546736867"/>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9200C8B5-FB5A-4F8B-A9BD-693C051418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0615183-9BF5-4EF1-9B57-EC09B4A81949}"/>
              </a:ext>
            </a:extLst>
          </p:cNvPr>
          <p:cNvSpPr>
            <a:spLocks noGrp="1"/>
          </p:cNvSpPr>
          <p:nvPr>
            <p:ph type="title"/>
          </p:nvPr>
        </p:nvSpPr>
        <p:spPr>
          <a:xfrm>
            <a:off x="1024128" y="585216"/>
            <a:ext cx="3133581" cy="1499616"/>
          </a:xfrm>
          <a:noFill/>
        </p:spPr>
        <p:txBody>
          <a:bodyPr vert="horz" lIns="91440" tIns="45720" rIns="91440" bIns="45720" rtlCol="0" anchor="ctr">
            <a:normAutofit/>
          </a:bodyPr>
          <a:lstStyle/>
          <a:p>
            <a:r>
              <a:rPr lang="en-US" dirty="0"/>
              <a:t>The code</a:t>
            </a:r>
          </a:p>
        </p:txBody>
      </p:sp>
      <p:sp>
        <p:nvSpPr>
          <p:cNvPr id="4" name="Text Placeholder 3">
            <a:extLst>
              <a:ext uri="{FF2B5EF4-FFF2-40B4-BE49-F238E27FC236}">
                <a16:creationId xmlns:a16="http://schemas.microsoft.com/office/drawing/2014/main" id="{91721674-EBB7-41FE-B557-FFD1C690B40C}"/>
              </a:ext>
            </a:extLst>
          </p:cNvPr>
          <p:cNvSpPr>
            <a:spLocks noGrp="1"/>
          </p:cNvSpPr>
          <p:nvPr>
            <p:ph type="body" sz="half" idx="2"/>
          </p:nvPr>
        </p:nvSpPr>
        <p:spPr>
          <a:xfrm>
            <a:off x="1024128" y="2286000"/>
            <a:ext cx="3133580" cy="3931920"/>
          </a:xfrm>
        </p:spPr>
        <p:txBody>
          <a:bodyPr vert="horz" lIns="45720" tIns="45720" rIns="45720" bIns="45720" rtlCol="0">
            <a:normAutofit/>
          </a:bodyPr>
          <a:lstStyle/>
          <a:p>
            <a:pPr>
              <a:lnSpc>
                <a:spcPct val="90000"/>
              </a:lnSpc>
            </a:pPr>
            <a:r>
              <a:rPr lang="en-US"/>
              <a:t>Sneak</a:t>
            </a:r>
          </a:p>
          <a:p>
            <a:pPr>
              <a:lnSpc>
                <a:spcPct val="90000"/>
              </a:lnSpc>
            </a:pPr>
            <a:r>
              <a:rPr lang="en-US"/>
              <a:t>          peak</a:t>
            </a:r>
          </a:p>
          <a:p>
            <a:pPr>
              <a:lnSpc>
                <a:spcPct val="90000"/>
              </a:lnSpc>
            </a:pPr>
            <a:r>
              <a:rPr lang="en-US"/>
              <a:t>                  of the </a:t>
            </a:r>
          </a:p>
          <a:p>
            <a:pPr>
              <a:lnSpc>
                <a:spcPct val="90000"/>
              </a:lnSpc>
            </a:pPr>
            <a:r>
              <a:rPr lang="en-US"/>
              <a:t>                         code. </a:t>
            </a:r>
          </a:p>
          <a:p>
            <a:pPr>
              <a:lnSpc>
                <a:spcPct val="90000"/>
              </a:lnSpc>
            </a:pPr>
            <a:endParaRPr lang="en-US"/>
          </a:p>
        </p:txBody>
      </p:sp>
      <p:pic>
        <p:nvPicPr>
          <p:cNvPr id="6" name="Content Placeholder 5" descr="Text&#10;&#10;Description automatically generated">
            <a:extLst>
              <a:ext uri="{FF2B5EF4-FFF2-40B4-BE49-F238E27FC236}">
                <a16:creationId xmlns:a16="http://schemas.microsoft.com/office/drawing/2014/main" id="{529E7063-0D80-40C6-8F29-B6DB9C1DC988}"/>
              </a:ext>
            </a:extLst>
          </p:cNvPr>
          <p:cNvPicPr>
            <a:picLocks noGrp="1" noChangeAspect="1"/>
          </p:cNvPicPr>
          <p:nvPr>
            <p:ph idx="1"/>
          </p:nvPr>
        </p:nvPicPr>
        <p:blipFill>
          <a:blip r:embed="rId2"/>
          <a:srcRect t="1077" b="1077"/>
          <a:stretch/>
        </p:blipFill>
        <p:spPr>
          <a:xfrm>
            <a:off x="4703897" y="640080"/>
            <a:ext cx="6786467" cy="5577840"/>
          </a:xfrm>
          <a:prstGeom prst="rect">
            <a:avLst/>
          </a:prstGeom>
        </p:spPr>
      </p:pic>
    </p:spTree>
    <p:extLst>
      <p:ext uri="{BB962C8B-B14F-4D97-AF65-F5344CB8AC3E}">
        <p14:creationId xmlns:p14="http://schemas.microsoft.com/office/powerpoint/2010/main" val="1293748188"/>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15F1CC53-719A-4763-BF30-5E25A63CEF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27B7C6F6-4579-4D42-9857-ED1B2EE07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4382347"/>
            <a:ext cx="5688020" cy="215391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E60D82-D336-4746-A6EA-DC38B4F30785}"/>
              </a:ext>
            </a:extLst>
          </p:cNvPr>
          <p:cNvSpPr>
            <a:spLocks noGrp="1"/>
          </p:cNvSpPr>
          <p:nvPr>
            <p:ph type="title"/>
          </p:nvPr>
        </p:nvSpPr>
        <p:spPr>
          <a:xfrm>
            <a:off x="573024" y="4608575"/>
            <a:ext cx="5242560" cy="1765715"/>
          </a:xfrm>
        </p:spPr>
        <p:txBody>
          <a:bodyPr vert="horz" lIns="91440" tIns="45720" rIns="91440" bIns="45720" rtlCol="0" anchor="ctr">
            <a:normAutofit/>
          </a:bodyPr>
          <a:lstStyle/>
          <a:p>
            <a:pPr algn="r"/>
            <a:r>
              <a:rPr lang="en-US" sz="6600" dirty="0">
                <a:gradFill>
                  <a:gsLst>
                    <a:gs pos="62000">
                      <a:srgbClr val="F03F2B"/>
                    </a:gs>
                    <a:gs pos="58000">
                      <a:schemeClr val="accent1">
                        <a:lumMod val="45000"/>
                        <a:lumOff val="55000"/>
                      </a:schemeClr>
                    </a:gs>
                    <a:gs pos="71000">
                      <a:schemeClr val="accent1">
                        <a:lumMod val="45000"/>
                        <a:lumOff val="55000"/>
                      </a:schemeClr>
                    </a:gs>
                    <a:gs pos="100000">
                      <a:schemeClr val="accent1">
                        <a:lumMod val="30000"/>
                        <a:lumOff val="70000"/>
                      </a:schemeClr>
                    </a:gs>
                  </a:gsLst>
                  <a:lin ang="5400000" scaled="1"/>
                </a:gradFill>
              </a:rPr>
              <a:t>Happy = Healthy</a:t>
            </a:r>
          </a:p>
        </p:txBody>
      </p:sp>
      <p:pic>
        <p:nvPicPr>
          <p:cNvPr id="6" name="Content Placeholder 5" descr="Portrait of two happy adults and one child">
            <a:extLst>
              <a:ext uri="{FF2B5EF4-FFF2-40B4-BE49-F238E27FC236}">
                <a16:creationId xmlns:a16="http://schemas.microsoft.com/office/drawing/2014/main" id="{B1781740-84EC-4FBC-B624-43D60A0C3A99}"/>
              </a:ext>
            </a:extLst>
          </p:cNvPr>
          <p:cNvPicPr>
            <a:picLocks noGrp="1" noChangeAspect="1"/>
          </p:cNvPicPr>
          <p:nvPr>
            <p:ph sz="half" idx="2"/>
          </p:nvPr>
        </p:nvPicPr>
        <p:blipFill rotWithShape="1">
          <a:blip r:embed="rId2"/>
          <a:srcRect r="2642" b="1"/>
          <a:stretch/>
        </p:blipFill>
        <p:spPr>
          <a:xfrm>
            <a:off x="327547" y="321733"/>
            <a:ext cx="5688020" cy="3899748"/>
          </a:xfrm>
          <a:prstGeom prst="rect">
            <a:avLst/>
          </a:prstGeom>
        </p:spPr>
      </p:pic>
      <p:sp>
        <p:nvSpPr>
          <p:cNvPr id="24" name="Rectangle 23">
            <a:extLst>
              <a:ext uri="{FF2B5EF4-FFF2-40B4-BE49-F238E27FC236}">
                <a16:creationId xmlns:a16="http://schemas.microsoft.com/office/drawing/2014/main" id="{7E6D8249-E901-4E71-B15A-A7F5D7F7B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6434" y="321732"/>
            <a:ext cx="5693835" cy="6214534"/>
          </a:xfrm>
          <a:prstGeom prst="rect">
            <a:avLst/>
          </a:prstGeom>
          <a:solidFill>
            <a:srgbClr val="3638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86A70E8-633E-41B3-BD90-01E1CB5652DB}"/>
              </a:ext>
            </a:extLst>
          </p:cNvPr>
          <p:cNvSpPr>
            <a:spLocks noGrp="1"/>
          </p:cNvSpPr>
          <p:nvPr>
            <p:ph sz="half" idx="1"/>
          </p:nvPr>
        </p:nvSpPr>
        <p:spPr>
          <a:xfrm>
            <a:off x="6661065" y="974875"/>
            <a:ext cx="4724573" cy="4852362"/>
          </a:xfrm>
        </p:spPr>
        <p:txBody>
          <a:bodyPr vert="horz" lIns="45720" tIns="45720" rIns="45720" bIns="45720" rtlCol="0" anchor="ctr">
            <a:normAutofit/>
          </a:bodyPr>
          <a:lstStyle/>
          <a:p>
            <a:r>
              <a:rPr lang="en-US" dirty="0">
                <a:solidFill>
                  <a:srgbClr val="FFFFFF"/>
                </a:solidFill>
              </a:rPr>
              <a:t>Basically, I just want to create an App so that all can use, and heavily benefit.</a:t>
            </a:r>
          </a:p>
          <a:p>
            <a:r>
              <a:rPr lang="en-US" dirty="0">
                <a:solidFill>
                  <a:srgbClr val="FFFFFF"/>
                </a:solidFill>
              </a:rPr>
              <a:t>All the external bits apart from the actual add remove items part will be completely up to user discretion if they wish.</a:t>
            </a:r>
          </a:p>
        </p:txBody>
      </p:sp>
    </p:spTree>
    <p:extLst>
      <p:ext uri="{BB962C8B-B14F-4D97-AF65-F5344CB8AC3E}">
        <p14:creationId xmlns:p14="http://schemas.microsoft.com/office/powerpoint/2010/main" val="1066457567"/>
      </p:ext>
    </p:extLst>
  </p:cSld>
  <p:clrMapOvr>
    <a:masterClrMapping/>
  </p:clrMapOvr>
  <p:transition spd="slow">
    <p:cove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DB58277-F8DF-46FF-84EC-EF41B835E6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19</TotalTime>
  <Words>455</Words>
  <Application>Microsoft Office PowerPoint</Application>
  <PresentationFormat>Widescreen</PresentationFormat>
  <Paragraphs>61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Tw Cen MT</vt:lpstr>
      <vt:lpstr>Tw Cen MT Condensed</vt:lpstr>
      <vt:lpstr>Wingdings 3</vt:lpstr>
      <vt:lpstr>Integral</vt:lpstr>
      <vt:lpstr>~Daily Health App~</vt:lpstr>
      <vt:lpstr>Welcome</vt:lpstr>
      <vt:lpstr>Digital Version of the Mon-Sun Pill box</vt:lpstr>
      <vt:lpstr>                    Fully customizable </vt:lpstr>
      <vt:lpstr>Add/delete/modify items</vt:lpstr>
      <vt:lpstr>Various info</vt:lpstr>
      <vt:lpstr> Bonus information    </vt:lpstr>
      <vt:lpstr>The code</vt:lpstr>
      <vt:lpstr>Happy = Healthy</vt:lpstr>
      <vt:lpstr>So the truth….</vt:lpstr>
      <vt:lpstr>Future developments</vt:lpstr>
      <vt:lpstr>Special thanks to </vt:lpstr>
      <vt:lpstr>Thank you all for you’re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~Daily Health App~</dc:title>
  <dc:creator>Aaron Novak</dc:creator>
  <cp:lastModifiedBy>Aaron Novak</cp:lastModifiedBy>
  <cp:revision>2</cp:revision>
  <dcterms:created xsi:type="dcterms:W3CDTF">2020-12-17T05:45:22Z</dcterms:created>
  <dcterms:modified xsi:type="dcterms:W3CDTF">2020-12-17T23:15:46Z</dcterms:modified>
</cp:coreProperties>
</file>

<file path=docProps/thumbnail.jpeg>
</file>